
<file path=[Content_Types].xml><?xml version="1.0" encoding="utf-8"?>
<Types xmlns="http://schemas.openxmlformats.org/package/2006/content-types">
  <Default Extension="gif" ContentType="image/gif"/>
  <Default Extension="jpeg" ContentType="image/jpeg"/>
  <Default Extension="rels" ContentType="application/vnd.openxmlformats-package.relationships+xml"/>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20"/>
  </p:notesMasterIdLst>
  <p:sldIdLst>
    <p:sldId id="257" r:id="rId2"/>
    <p:sldId id="274" r:id="rId3"/>
    <p:sldId id="275" r:id="rId4"/>
    <p:sldId id="269" r:id="rId5"/>
    <p:sldId id="258" r:id="rId6"/>
    <p:sldId id="259" r:id="rId7"/>
    <p:sldId id="261" r:id="rId8"/>
    <p:sldId id="276" r:id="rId9"/>
    <p:sldId id="278" r:id="rId10"/>
    <p:sldId id="280" r:id="rId11"/>
    <p:sldId id="279" r:id="rId12"/>
    <p:sldId id="267" r:id="rId13"/>
    <p:sldId id="262" r:id="rId14"/>
    <p:sldId id="263" r:id="rId15"/>
    <p:sldId id="282" r:id="rId16"/>
    <p:sldId id="281" r:id="rId17"/>
    <p:sldId id="271" r:id="rId18"/>
    <p:sldId id="283" r:id="rId19"/>
  </p:sldIdLst>
  <p:sldSz cx="9144000" cy="6858000" type="screen4x3"/>
  <p:notesSz cx="6858000" cy="9144000"/>
  <p:defaultTextStyle>
    <a:defPPr>
      <a:defRPr lang="es-ES"/>
    </a:defPPr>
    <a:lvl1pPr algn="l" rtl="0" eaLnBrk="0" fontAlgn="base" hangingPunct="0">
      <a:spcBef>
        <a:spcPct val="0"/>
      </a:spcBef>
      <a:spcAft>
        <a:spcPct val="0"/>
      </a:spcAft>
      <a:defRPr sz="3000" kern="1200">
        <a:solidFill>
          <a:schemeClr val="tx1"/>
        </a:solidFill>
        <a:latin typeface="Times New Roman" panose="02020603050405020304" pitchFamily="18" charset="0"/>
        <a:ea typeface="+mn-ea"/>
        <a:cs typeface="+mn-cs"/>
      </a:defRPr>
    </a:lvl1pPr>
    <a:lvl2pPr marL="457200" algn="l" rtl="0" eaLnBrk="0" fontAlgn="base" hangingPunct="0">
      <a:spcBef>
        <a:spcPct val="0"/>
      </a:spcBef>
      <a:spcAft>
        <a:spcPct val="0"/>
      </a:spcAft>
      <a:defRPr sz="3000" kern="1200">
        <a:solidFill>
          <a:schemeClr val="tx1"/>
        </a:solidFill>
        <a:latin typeface="Times New Roman" panose="02020603050405020304" pitchFamily="18" charset="0"/>
        <a:ea typeface="+mn-ea"/>
        <a:cs typeface="+mn-cs"/>
      </a:defRPr>
    </a:lvl2pPr>
    <a:lvl3pPr marL="914400" algn="l" rtl="0" eaLnBrk="0" fontAlgn="base" hangingPunct="0">
      <a:spcBef>
        <a:spcPct val="0"/>
      </a:spcBef>
      <a:spcAft>
        <a:spcPct val="0"/>
      </a:spcAft>
      <a:defRPr sz="3000" kern="1200">
        <a:solidFill>
          <a:schemeClr val="tx1"/>
        </a:solidFill>
        <a:latin typeface="Times New Roman" panose="02020603050405020304" pitchFamily="18" charset="0"/>
        <a:ea typeface="+mn-ea"/>
        <a:cs typeface="+mn-cs"/>
      </a:defRPr>
    </a:lvl3pPr>
    <a:lvl4pPr marL="1371600" algn="l" rtl="0" eaLnBrk="0" fontAlgn="base" hangingPunct="0">
      <a:spcBef>
        <a:spcPct val="0"/>
      </a:spcBef>
      <a:spcAft>
        <a:spcPct val="0"/>
      </a:spcAft>
      <a:defRPr sz="3000" kern="1200">
        <a:solidFill>
          <a:schemeClr val="tx1"/>
        </a:solidFill>
        <a:latin typeface="Times New Roman" panose="02020603050405020304" pitchFamily="18" charset="0"/>
        <a:ea typeface="+mn-ea"/>
        <a:cs typeface="+mn-cs"/>
      </a:defRPr>
    </a:lvl4pPr>
    <a:lvl5pPr marL="1828800" algn="l" rtl="0" eaLnBrk="0" fontAlgn="base" hangingPunct="0">
      <a:spcBef>
        <a:spcPct val="0"/>
      </a:spcBef>
      <a:spcAft>
        <a:spcPct val="0"/>
      </a:spcAft>
      <a:defRPr sz="3000" kern="1200">
        <a:solidFill>
          <a:schemeClr val="tx1"/>
        </a:solidFill>
        <a:latin typeface="Times New Roman" panose="02020603050405020304" pitchFamily="18" charset="0"/>
        <a:ea typeface="+mn-ea"/>
        <a:cs typeface="+mn-cs"/>
      </a:defRPr>
    </a:lvl5pPr>
    <a:lvl6pPr marL="2286000" algn="l" defTabSz="914400" rtl="0" eaLnBrk="1" latinLnBrk="0" hangingPunct="1">
      <a:defRPr sz="3000" kern="1200">
        <a:solidFill>
          <a:schemeClr val="tx1"/>
        </a:solidFill>
        <a:latin typeface="Times New Roman" panose="02020603050405020304" pitchFamily="18" charset="0"/>
        <a:ea typeface="+mn-ea"/>
        <a:cs typeface="+mn-cs"/>
      </a:defRPr>
    </a:lvl6pPr>
    <a:lvl7pPr marL="2743200" algn="l" defTabSz="914400" rtl="0" eaLnBrk="1" latinLnBrk="0" hangingPunct="1">
      <a:defRPr sz="3000" kern="1200">
        <a:solidFill>
          <a:schemeClr val="tx1"/>
        </a:solidFill>
        <a:latin typeface="Times New Roman" panose="02020603050405020304" pitchFamily="18" charset="0"/>
        <a:ea typeface="+mn-ea"/>
        <a:cs typeface="+mn-cs"/>
      </a:defRPr>
    </a:lvl7pPr>
    <a:lvl8pPr marL="3200400" algn="l" defTabSz="914400" rtl="0" eaLnBrk="1" latinLnBrk="0" hangingPunct="1">
      <a:defRPr sz="3000" kern="1200">
        <a:solidFill>
          <a:schemeClr val="tx1"/>
        </a:solidFill>
        <a:latin typeface="Times New Roman" panose="02020603050405020304" pitchFamily="18" charset="0"/>
        <a:ea typeface="+mn-ea"/>
        <a:cs typeface="+mn-cs"/>
      </a:defRPr>
    </a:lvl8pPr>
    <a:lvl9pPr marL="3657600" algn="l" defTabSz="914400" rtl="0" eaLnBrk="1" latinLnBrk="0" hangingPunct="1">
      <a:defRPr sz="3000" kern="1200">
        <a:solidFill>
          <a:schemeClr val="tx1"/>
        </a:solidFill>
        <a:latin typeface="Times New Roman" panose="02020603050405020304" pitchFamily="18"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CC00"/>
    <a:srgbClr val="66FFFF"/>
    <a:srgbClr val="003300"/>
    <a:srgbClr val="FFFF00"/>
    <a:srgbClr val="CC3300"/>
    <a:srgbClr val="FF00FF"/>
    <a:srgbClr val="FF9900"/>
    <a:srgbClr val="FF9933"/>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896" autoAdjust="0"/>
    <p:restoredTop sz="94660"/>
  </p:normalViewPr>
  <p:slideViewPr>
    <p:cSldViewPr>
      <p:cViewPr varScale="1">
        <p:scale>
          <a:sx n="68" d="100"/>
          <a:sy n="68" d="100"/>
        </p:scale>
        <p:origin x="1392" y="60"/>
      </p:cViewPr>
      <p:guideLst>
        <p:guide orient="horz" pos="2160"/>
        <p:guide pos="2880"/>
      </p:guideLst>
    </p:cSldViewPr>
  </p:slid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8" name="Rectangle 2">
            <a:extLst>
              <a:ext uri="{FF2B5EF4-FFF2-40B4-BE49-F238E27FC236}">
                <a16:creationId xmlns:a16="http://schemas.microsoft.com/office/drawing/2014/main" id="{19C02BE5-8D06-4E19-BC58-0BAECCECE372}"/>
              </a:ext>
            </a:extLst>
          </p:cNvPr>
          <p:cNvSpPr>
            <a:spLocks noGrp="1" noChangeArrowheads="1"/>
          </p:cNvSpPr>
          <p:nvPr>
            <p:ph type="hdr" sz="quarter"/>
          </p:nvPr>
        </p:nvSpPr>
        <p:spPr bwMode="auto">
          <a:xfrm>
            <a:off x="0"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eaLnBrk="1" hangingPunct="1">
              <a:defRPr sz="1200" smtClean="0">
                <a:latin typeface="Arial" panose="020B0604020202020204" pitchFamily="34" charset="0"/>
              </a:defRPr>
            </a:lvl1pPr>
          </a:lstStyle>
          <a:p>
            <a:pPr>
              <a:defRPr/>
            </a:pPr>
            <a:endParaRPr lang="es-ES" altLang="en-US"/>
          </a:p>
        </p:txBody>
      </p:sp>
      <p:sp>
        <p:nvSpPr>
          <p:cNvPr id="4099" name="Rectangle 3">
            <a:extLst>
              <a:ext uri="{FF2B5EF4-FFF2-40B4-BE49-F238E27FC236}">
                <a16:creationId xmlns:a16="http://schemas.microsoft.com/office/drawing/2014/main" id="{3755F5F5-9347-48E4-AC56-E9EF96B6B110}"/>
              </a:ext>
            </a:extLst>
          </p:cNvPr>
          <p:cNvSpPr>
            <a:spLocks noGrp="1" noChangeArrowheads="1"/>
          </p:cNvSpPr>
          <p:nvPr>
            <p:ph type="dt" idx="1"/>
          </p:nvPr>
        </p:nvSpPr>
        <p:spPr bwMode="auto">
          <a:xfrm>
            <a:off x="3884613" y="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lvl1pPr algn="r" eaLnBrk="1" hangingPunct="1">
              <a:defRPr sz="1200" smtClean="0">
                <a:latin typeface="Arial" panose="020B0604020202020204" pitchFamily="34" charset="0"/>
              </a:defRPr>
            </a:lvl1pPr>
          </a:lstStyle>
          <a:p>
            <a:pPr>
              <a:defRPr/>
            </a:pPr>
            <a:endParaRPr lang="es-ES" altLang="en-US"/>
          </a:p>
        </p:txBody>
      </p:sp>
      <p:sp>
        <p:nvSpPr>
          <p:cNvPr id="3076" name="Rectangle 4">
            <a:extLst>
              <a:ext uri="{FF2B5EF4-FFF2-40B4-BE49-F238E27FC236}">
                <a16:creationId xmlns:a16="http://schemas.microsoft.com/office/drawing/2014/main" id="{2D992855-2AF7-4F87-A207-D3D04D0AC12A}"/>
              </a:ext>
            </a:extLst>
          </p:cNvPr>
          <p:cNvSpPr>
            <a:spLocks noRo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ffectLst/>
          <a:extLst>
            <a:ext uri="{909E8E84-426E-40DD-AFC4-6F175D3DCCD1}">
              <a14:hiddenFill xmlns:a14="http://schemas.microsoft.com/office/drawing/2010/main">
                <a:solidFill>
                  <a:srgbClr val="FFFFFF"/>
                </a:solidFill>
              </a14:hiddenFill>
            </a:ext>
            <a:ext uri="{AF507438-7753-43E0-B8FC-AC1667EBCBE1}">
              <a14:hiddenEffects xmlns:a14="http://schemas.microsoft.com/office/drawing/2010/main">
                <a:effectLst>
                  <a:outerShdw dist="35921" dir="2700000" algn="ctr" rotWithShape="0">
                    <a:srgbClr val="808080"/>
                  </a:outerShdw>
                </a:effectLst>
              </a14:hiddenEffects>
            </a:ext>
            <a:ext uri="{53640926-AAD7-44D8-BBD7-CCE9431645EC}">
              <a14:shadowObscured xmlns:a14="http://schemas.microsoft.com/office/drawing/2010/main" val="1"/>
            </a:ext>
          </a:extLst>
        </p:spPr>
      </p:sp>
      <p:sp>
        <p:nvSpPr>
          <p:cNvPr id="4101" name="Rectangle 5">
            <a:extLst>
              <a:ext uri="{FF2B5EF4-FFF2-40B4-BE49-F238E27FC236}">
                <a16:creationId xmlns:a16="http://schemas.microsoft.com/office/drawing/2014/main" id="{09E005D2-2C67-49EF-B972-EA2D378DE87C}"/>
              </a:ext>
            </a:extLst>
          </p:cNvPr>
          <p:cNvSpPr>
            <a:spLocks noGrp="1" noChangeArrowheads="1"/>
          </p:cNvSpPr>
          <p:nvPr>
            <p:ph type="body" sz="quarter" idx="3"/>
          </p:nvPr>
        </p:nvSpPr>
        <p:spPr bwMode="auto">
          <a:xfrm>
            <a:off x="685800" y="4343400"/>
            <a:ext cx="54864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noProof="0"/>
              <a:t>Haga clic para modificar el estilo de texto del patrón</a:t>
            </a:r>
          </a:p>
          <a:p>
            <a:pPr lvl="1"/>
            <a:r>
              <a:rPr lang="es-ES" altLang="en-US" noProof="0"/>
              <a:t>Segundo nivel</a:t>
            </a:r>
          </a:p>
          <a:p>
            <a:pPr lvl="2"/>
            <a:r>
              <a:rPr lang="es-ES" altLang="en-US" noProof="0"/>
              <a:t>Tercer nivel</a:t>
            </a:r>
          </a:p>
          <a:p>
            <a:pPr lvl="3"/>
            <a:r>
              <a:rPr lang="es-ES" altLang="en-US" noProof="0"/>
              <a:t>Cuarto nivel</a:t>
            </a:r>
          </a:p>
          <a:p>
            <a:pPr lvl="4"/>
            <a:r>
              <a:rPr lang="es-ES" altLang="en-US" noProof="0"/>
              <a:t>Quinto nivel</a:t>
            </a:r>
          </a:p>
        </p:txBody>
      </p:sp>
      <p:sp>
        <p:nvSpPr>
          <p:cNvPr id="4102" name="Rectangle 6">
            <a:extLst>
              <a:ext uri="{FF2B5EF4-FFF2-40B4-BE49-F238E27FC236}">
                <a16:creationId xmlns:a16="http://schemas.microsoft.com/office/drawing/2014/main" id="{A32D51C3-B5F3-4BBA-B21A-8C68E53DB487}"/>
              </a:ext>
            </a:extLst>
          </p:cNvPr>
          <p:cNvSpPr>
            <a:spLocks noGrp="1" noChangeArrowheads="1"/>
          </p:cNvSpPr>
          <p:nvPr>
            <p:ph type="ftr" sz="quarter" idx="4"/>
          </p:nvPr>
        </p:nvSpPr>
        <p:spPr bwMode="auto">
          <a:xfrm>
            <a:off x="0"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200" smtClean="0">
                <a:latin typeface="Arial" panose="020B0604020202020204" pitchFamily="34" charset="0"/>
              </a:defRPr>
            </a:lvl1pPr>
          </a:lstStyle>
          <a:p>
            <a:pPr>
              <a:defRPr/>
            </a:pPr>
            <a:endParaRPr lang="es-ES" altLang="en-US"/>
          </a:p>
        </p:txBody>
      </p:sp>
      <p:sp>
        <p:nvSpPr>
          <p:cNvPr id="4103" name="Rectangle 7">
            <a:extLst>
              <a:ext uri="{FF2B5EF4-FFF2-40B4-BE49-F238E27FC236}">
                <a16:creationId xmlns:a16="http://schemas.microsoft.com/office/drawing/2014/main" id="{B7B30D3E-33E2-42E0-9D45-9228BBCBB959}"/>
              </a:ext>
            </a:extLst>
          </p:cNvPr>
          <p:cNvSpPr>
            <a:spLocks noGrp="1" noChangeArrowheads="1"/>
          </p:cNvSpPr>
          <p:nvPr>
            <p:ph type="sldNum" sz="quarter" idx="5"/>
          </p:nvPr>
        </p:nvSpPr>
        <p:spPr bwMode="auto">
          <a:xfrm>
            <a:off x="3884613" y="8685213"/>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200" smtClean="0">
                <a:latin typeface="Arial" panose="020B0604020202020204" pitchFamily="34" charset="0"/>
              </a:defRPr>
            </a:lvl1pPr>
          </a:lstStyle>
          <a:p>
            <a:pPr>
              <a:defRPr/>
            </a:pPr>
            <a:fld id="{D59DA084-107C-4FF4-A102-0813717224FD}" type="slidenum">
              <a:rPr lang="es-ES" altLang="en-US"/>
              <a:pPr>
                <a:defRPr/>
              </a:pPr>
              <a:t>‹Nº›</a:t>
            </a:fld>
            <a:endParaRPr lang="es-ES"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7">
            <a:extLst>
              <a:ext uri="{FF2B5EF4-FFF2-40B4-BE49-F238E27FC236}">
                <a16:creationId xmlns:a16="http://schemas.microsoft.com/office/drawing/2014/main" id="{A8C977EB-7A5B-40BA-8AD2-9F2B1EE5B4F4}"/>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34CA9018-2BC7-4A61-BCDE-769714A44396}" type="slidenum">
              <a:rPr lang="es-ES" altLang="en-US" sz="1200">
                <a:latin typeface="Arial" panose="020B0604020202020204" pitchFamily="34" charset="0"/>
              </a:rPr>
              <a:pPr/>
              <a:t>1</a:t>
            </a:fld>
            <a:endParaRPr lang="es-ES" altLang="en-US" sz="1200">
              <a:latin typeface="Arial" panose="020B0604020202020204" pitchFamily="34" charset="0"/>
            </a:endParaRPr>
          </a:p>
        </p:txBody>
      </p:sp>
      <p:sp>
        <p:nvSpPr>
          <p:cNvPr id="5123" name="Rectangle 2">
            <a:extLst>
              <a:ext uri="{FF2B5EF4-FFF2-40B4-BE49-F238E27FC236}">
                <a16:creationId xmlns:a16="http://schemas.microsoft.com/office/drawing/2014/main" id="{94578C3C-6B16-4727-9DFC-52E64B22A3EC}"/>
              </a:ext>
            </a:extLst>
          </p:cNvPr>
          <p:cNvSpPr>
            <a:spLocks noRot="1" noChangeArrowheads="1" noTextEdit="1"/>
          </p:cNvSpPr>
          <p:nvPr>
            <p:ph type="sldImg"/>
          </p:nvPr>
        </p:nvSpPr>
        <p:spPr>
          <a:ln/>
        </p:spPr>
      </p:sp>
      <p:sp>
        <p:nvSpPr>
          <p:cNvPr id="5124" name="Rectangle 3">
            <a:extLst>
              <a:ext uri="{FF2B5EF4-FFF2-40B4-BE49-F238E27FC236}">
                <a16:creationId xmlns:a16="http://schemas.microsoft.com/office/drawing/2014/main" id="{42527A0C-B350-4F65-AEDD-1EC2AD1E9B3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7">
            <a:extLst>
              <a:ext uri="{FF2B5EF4-FFF2-40B4-BE49-F238E27FC236}">
                <a16:creationId xmlns:a16="http://schemas.microsoft.com/office/drawing/2014/main" id="{CB833B7A-FCA9-42FE-B26B-86394DBC1950}"/>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4F255513-9AAC-4711-A70E-382A6ACE2D31}" type="slidenum">
              <a:rPr lang="es-ES" altLang="en-US" sz="1200">
                <a:latin typeface="Arial" panose="020B0604020202020204" pitchFamily="34" charset="0"/>
              </a:rPr>
              <a:pPr/>
              <a:t>2</a:t>
            </a:fld>
            <a:endParaRPr lang="es-ES" altLang="en-US" sz="1200">
              <a:latin typeface="Arial" panose="020B0604020202020204" pitchFamily="34" charset="0"/>
            </a:endParaRPr>
          </a:p>
        </p:txBody>
      </p:sp>
      <p:sp>
        <p:nvSpPr>
          <p:cNvPr id="7171" name="Rectangle 2">
            <a:extLst>
              <a:ext uri="{FF2B5EF4-FFF2-40B4-BE49-F238E27FC236}">
                <a16:creationId xmlns:a16="http://schemas.microsoft.com/office/drawing/2014/main" id="{3F5A6BF0-2C51-4B3A-9DB5-4C39D526AD2F}"/>
              </a:ext>
            </a:extLst>
          </p:cNvPr>
          <p:cNvSpPr>
            <a:spLocks noRot="1" noChangeArrowheads="1" noTextEdit="1"/>
          </p:cNvSpPr>
          <p:nvPr>
            <p:ph type="sldImg"/>
          </p:nvPr>
        </p:nvSpPr>
        <p:spPr>
          <a:ln/>
        </p:spPr>
      </p:sp>
      <p:sp>
        <p:nvSpPr>
          <p:cNvPr id="7172" name="Rectangle 3">
            <a:extLst>
              <a:ext uri="{FF2B5EF4-FFF2-40B4-BE49-F238E27FC236}">
                <a16:creationId xmlns:a16="http://schemas.microsoft.com/office/drawing/2014/main" id="{A390BF6A-B386-497C-B298-568E7060E75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7">
            <a:extLst>
              <a:ext uri="{FF2B5EF4-FFF2-40B4-BE49-F238E27FC236}">
                <a16:creationId xmlns:a16="http://schemas.microsoft.com/office/drawing/2014/main" id="{F99191D7-D3B4-4C1F-84ED-14D67D7BDE77}"/>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764774B1-BE95-4502-99D8-04B6EDB4E736}" type="slidenum">
              <a:rPr lang="es-ES" altLang="en-US" sz="1200">
                <a:latin typeface="Arial" panose="020B0604020202020204" pitchFamily="34" charset="0"/>
              </a:rPr>
              <a:pPr/>
              <a:t>3</a:t>
            </a:fld>
            <a:endParaRPr lang="es-ES" altLang="en-US" sz="1200">
              <a:latin typeface="Arial" panose="020B0604020202020204" pitchFamily="34" charset="0"/>
            </a:endParaRPr>
          </a:p>
        </p:txBody>
      </p:sp>
      <p:sp>
        <p:nvSpPr>
          <p:cNvPr id="9219" name="Rectangle 2">
            <a:extLst>
              <a:ext uri="{FF2B5EF4-FFF2-40B4-BE49-F238E27FC236}">
                <a16:creationId xmlns:a16="http://schemas.microsoft.com/office/drawing/2014/main" id="{3B32D332-7C88-4FA1-A306-D7E3E02F7950}"/>
              </a:ext>
            </a:extLst>
          </p:cNvPr>
          <p:cNvSpPr>
            <a:spLocks noRot="1" noChangeArrowheads="1" noTextEdit="1"/>
          </p:cNvSpPr>
          <p:nvPr>
            <p:ph type="sldImg"/>
          </p:nvPr>
        </p:nvSpPr>
        <p:spPr>
          <a:ln/>
        </p:spPr>
      </p:sp>
      <p:sp>
        <p:nvSpPr>
          <p:cNvPr id="9220" name="Rectangle 3">
            <a:extLst>
              <a:ext uri="{FF2B5EF4-FFF2-40B4-BE49-F238E27FC236}">
                <a16:creationId xmlns:a16="http://schemas.microsoft.com/office/drawing/2014/main" id="{BD5EE80D-A705-44DF-87CA-5E251FF91C3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7">
            <a:extLst>
              <a:ext uri="{FF2B5EF4-FFF2-40B4-BE49-F238E27FC236}">
                <a16:creationId xmlns:a16="http://schemas.microsoft.com/office/drawing/2014/main" id="{6DDC60F8-C3E2-45DA-9BB2-F2D0CBA99547}"/>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A2535585-0BAA-4080-BD76-3E1EAC9EDB92}" type="slidenum">
              <a:rPr lang="es-ES" altLang="en-US" sz="1200">
                <a:latin typeface="Arial" panose="020B0604020202020204" pitchFamily="34" charset="0"/>
              </a:rPr>
              <a:pPr/>
              <a:t>4</a:t>
            </a:fld>
            <a:endParaRPr lang="es-ES" altLang="en-US" sz="1200">
              <a:latin typeface="Arial" panose="020B0604020202020204" pitchFamily="34" charset="0"/>
            </a:endParaRPr>
          </a:p>
        </p:txBody>
      </p:sp>
      <p:sp>
        <p:nvSpPr>
          <p:cNvPr id="11267" name="Rectangle 2">
            <a:extLst>
              <a:ext uri="{FF2B5EF4-FFF2-40B4-BE49-F238E27FC236}">
                <a16:creationId xmlns:a16="http://schemas.microsoft.com/office/drawing/2014/main" id="{DBCFF6B9-7209-47C3-8838-7A43A70A356E}"/>
              </a:ext>
            </a:extLst>
          </p:cNvPr>
          <p:cNvSpPr>
            <a:spLocks noRot="1" noChangeArrowheads="1" noTextEdit="1"/>
          </p:cNvSpPr>
          <p:nvPr>
            <p:ph type="sldImg"/>
          </p:nvPr>
        </p:nvSpPr>
        <p:spPr>
          <a:ln/>
        </p:spPr>
      </p:sp>
      <p:sp>
        <p:nvSpPr>
          <p:cNvPr id="11268" name="Rectangle 3">
            <a:extLst>
              <a:ext uri="{FF2B5EF4-FFF2-40B4-BE49-F238E27FC236}">
                <a16:creationId xmlns:a16="http://schemas.microsoft.com/office/drawing/2014/main" id="{751897D0-C02F-4640-B617-9EE0D78CCAA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7">
            <a:extLst>
              <a:ext uri="{FF2B5EF4-FFF2-40B4-BE49-F238E27FC236}">
                <a16:creationId xmlns:a16="http://schemas.microsoft.com/office/drawing/2014/main" id="{08F609D3-CD88-46E5-A554-913B8AF4F971}"/>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E3EBAF99-849B-4553-928C-939DA9F64981}" type="slidenum">
              <a:rPr lang="es-ES" altLang="en-US" sz="1200">
                <a:latin typeface="Arial" panose="020B0604020202020204" pitchFamily="34" charset="0"/>
              </a:rPr>
              <a:pPr/>
              <a:t>5</a:t>
            </a:fld>
            <a:endParaRPr lang="es-ES" altLang="en-US" sz="1200">
              <a:latin typeface="Arial" panose="020B0604020202020204" pitchFamily="34" charset="0"/>
            </a:endParaRPr>
          </a:p>
        </p:txBody>
      </p:sp>
      <p:sp>
        <p:nvSpPr>
          <p:cNvPr id="13315" name="Rectangle 2">
            <a:extLst>
              <a:ext uri="{FF2B5EF4-FFF2-40B4-BE49-F238E27FC236}">
                <a16:creationId xmlns:a16="http://schemas.microsoft.com/office/drawing/2014/main" id="{6B889FAF-579A-40D9-94F8-305304D0C644}"/>
              </a:ext>
            </a:extLst>
          </p:cNvPr>
          <p:cNvSpPr>
            <a:spLocks noRot="1" noChangeArrowheads="1" noTextEdit="1"/>
          </p:cNvSpPr>
          <p:nvPr>
            <p:ph type="sldImg"/>
          </p:nvPr>
        </p:nvSpPr>
        <p:spPr>
          <a:ln/>
        </p:spPr>
      </p:sp>
      <p:sp>
        <p:nvSpPr>
          <p:cNvPr id="13316" name="Rectangle 3">
            <a:extLst>
              <a:ext uri="{FF2B5EF4-FFF2-40B4-BE49-F238E27FC236}">
                <a16:creationId xmlns:a16="http://schemas.microsoft.com/office/drawing/2014/main" id="{A1DD90D3-EA51-4A65-B88B-F01E0C743877}"/>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7">
            <a:extLst>
              <a:ext uri="{FF2B5EF4-FFF2-40B4-BE49-F238E27FC236}">
                <a16:creationId xmlns:a16="http://schemas.microsoft.com/office/drawing/2014/main" id="{DB410FFA-380E-4CD5-89F9-40A233EB975E}"/>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63F2A89D-31B2-4E20-AD0F-F43C3C128CD8}" type="slidenum">
              <a:rPr lang="es-ES" altLang="en-US" sz="1200">
                <a:latin typeface="Arial" panose="020B0604020202020204" pitchFamily="34" charset="0"/>
              </a:rPr>
              <a:pPr/>
              <a:t>6</a:t>
            </a:fld>
            <a:endParaRPr lang="es-ES" altLang="en-US" sz="1200">
              <a:latin typeface="Arial" panose="020B0604020202020204" pitchFamily="34" charset="0"/>
            </a:endParaRPr>
          </a:p>
        </p:txBody>
      </p:sp>
      <p:sp>
        <p:nvSpPr>
          <p:cNvPr id="15363" name="Rectangle 2">
            <a:extLst>
              <a:ext uri="{FF2B5EF4-FFF2-40B4-BE49-F238E27FC236}">
                <a16:creationId xmlns:a16="http://schemas.microsoft.com/office/drawing/2014/main" id="{E8C8BD40-B016-476D-8EC7-ED4CA2A0D2FC}"/>
              </a:ext>
            </a:extLst>
          </p:cNvPr>
          <p:cNvSpPr>
            <a:spLocks noRot="1" noChangeArrowheads="1" noTextEdit="1"/>
          </p:cNvSpPr>
          <p:nvPr>
            <p:ph type="sldImg"/>
          </p:nvPr>
        </p:nvSpPr>
        <p:spPr>
          <a:ln/>
        </p:spPr>
      </p:sp>
      <p:sp>
        <p:nvSpPr>
          <p:cNvPr id="15364" name="Rectangle 3">
            <a:extLst>
              <a:ext uri="{FF2B5EF4-FFF2-40B4-BE49-F238E27FC236}">
                <a16:creationId xmlns:a16="http://schemas.microsoft.com/office/drawing/2014/main" id="{7600EAFF-7600-4640-B1C5-516FD12D3DF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7">
            <a:extLst>
              <a:ext uri="{FF2B5EF4-FFF2-40B4-BE49-F238E27FC236}">
                <a16:creationId xmlns:a16="http://schemas.microsoft.com/office/drawing/2014/main" id="{C1D006A6-5675-46B7-9854-9B4E9FF35B34}"/>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EF492EF2-3D5B-459A-A1C1-14D9FDA5C548}" type="slidenum">
              <a:rPr lang="es-ES" altLang="en-US" sz="1200">
                <a:latin typeface="Arial" panose="020B0604020202020204" pitchFamily="34" charset="0"/>
              </a:rPr>
              <a:pPr/>
              <a:t>7</a:t>
            </a:fld>
            <a:endParaRPr lang="es-ES" altLang="en-US" sz="1200">
              <a:latin typeface="Arial" panose="020B0604020202020204" pitchFamily="34" charset="0"/>
            </a:endParaRPr>
          </a:p>
        </p:txBody>
      </p:sp>
      <p:sp>
        <p:nvSpPr>
          <p:cNvPr id="17411" name="Rectangle 2">
            <a:extLst>
              <a:ext uri="{FF2B5EF4-FFF2-40B4-BE49-F238E27FC236}">
                <a16:creationId xmlns:a16="http://schemas.microsoft.com/office/drawing/2014/main" id="{04F05836-3C02-47D5-8852-E2A4130567CE}"/>
              </a:ext>
            </a:extLst>
          </p:cNvPr>
          <p:cNvSpPr>
            <a:spLocks noRot="1" noChangeArrowheads="1" noTextEdit="1"/>
          </p:cNvSpPr>
          <p:nvPr>
            <p:ph type="sldImg"/>
          </p:nvPr>
        </p:nvSpPr>
        <p:spPr>
          <a:ln/>
        </p:spPr>
      </p:sp>
      <p:sp>
        <p:nvSpPr>
          <p:cNvPr id="17412" name="Rectangle 3">
            <a:extLst>
              <a:ext uri="{FF2B5EF4-FFF2-40B4-BE49-F238E27FC236}">
                <a16:creationId xmlns:a16="http://schemas.microsoft.com/office/drawing/2014/main" id="{BFD91C97-C0C0-4429-94A1-945044D211D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7">
            <a:extLst>
              <a:ext uri="{FF2B5EF4-FFF2-40B4-BE49-F238E27FC236}">
                <a16:creationId xmlns:a16="http://schemas.microsoft.com/office/drawing/2014/main" id="{7EA37AB3-2387-429F-B7BD-52225DC98B8A}"/>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0978CCA2-35A5-40AE-BAFD-7288C5ACD6D4}" type="slidenum">
              <a:rPr lang="es-ES" altLang="en-US" sz="1200">
                <a:latin typeface="Arial" panose="020B0604020202020204" pitchFamily="34" charset="0"/>
              </a:rPr>
              <a:pPr/>
              <a:t>8</a:t>
            </a:fld>
            <a:endParaRPr lang="es-ES" altLang="en-US" sz="1200">
              <a:latin typeface="Arial" panose="020B0604020202020204" pitchFamily="34" charset="0"/>
            </a:endParaRPr>
          </a:p>
        </p:txBody>
      </p:sp>
      <p:sp>
        <p:nvSpPr>
          <p:cNvPr id="19459" name="Rectangle 2">
            <a:extLst>
              <a:ext uri="{FF2B5EF4-FFF2-40B4-BE49-F238E27FC236}">
                <a16:creationId xmlns:a16="http://schemas.microsoft.com/office/drawing/2014/main" id="{F1E18E6E-A880-4762-8C16-2AE729A0C139}"/>
              </a:ext>
            </a:extLst>
          </p:cNvPr>
          <p:cNvSpPr>
            <a:spLocks noRot="1" noChangeArrowheads="1" noTextEdit="1"/>
          </p:cNvSpPr>
          <p:nvPr>
            <p:ph type="sldImg"/>
          </p:nvPr>
        </p:nvSpPr>
        <p:spPr>
          <a:ln/>
        </p:spPr>
      </p:sp>
      <p:sp>
        <p:nvSpPr>
          <p:cNvPr id="19460" name="Rectangle 3">
            <a:extLst>
              <a:ext uri="{FF2B5EF4-FFF2-40B4-BE49-F238E27FC236}">
                <a16:creationId xmlns:a16="http://schemas.microsoft.com/office/drawing/2014/main" id="{1D1ED458-2537-4B82-9610-BB25F9166479}"/>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7">
            <a:extLst>
              <a:ext uri="{FF2B5EF4-FFF2-40B4-BE49-F238E27FC236}">
                <a16:creationId xmlns:a16="http://schemas.microsoft.com/office/drawing/2014/main" id="{958EA64C-DC06-4914-ABBF-E7433955F00F}"/>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06B68394-A217-4ABC-A4B5-A6573339D55F}" type="slidenum">
              <a:rPr lang="es-ES" altLang="en-US" sz="1200">
                <a:latin typeface="Arial" panose="020B0604020202020204" pitchFamily="34" charset="0"/>
              </a:rPr>
              <a:pPr/>
              <a:t>9</a:t>
            </a:fld>
            <a:endParaRPr lang="es-ES" altLang="en-US" sz="1200">
              <a:latin typeface="Arial" panose="020B0604020202020204" pitchFamily="34" charset="0"/>
            </a:endParaRPr>
          </a:p>
        </p:txBody>
      </p:sp>
      <p:sp>
        <p:nvSpPr>
          <p:cNvPr id="21507" name="Rectangle 2">
            <a:extLst>
              <a:ext uri="{FF2B5EF4-FFF2-40B4-BE49-F238E27FC236}">
                <a16:creationId xmlns:a16="http://schemas.microsoft.com/office/drawing/2014/main" id="{D211664D-0384-47D9-93B9-DB776F9CDBEF}"/>
              </a:ext>
            </a:extLst>
          </p:cNvPr>
          <p:cNvSpPr>
            <a:spLocks noRot="1" noChangeArrowheads="1" noTextEdit="1"/>
          </p:cNvSpPr>
          <p:nvPr>
            <p:ph type="sldImg"/>
          </p:nvPr>
        </p:nvSpPr>
        <p:spPr>
          <a:ln/>
        </p:spPr>
      </p:sp>
      <p:sp>
        <p:nvSpPr>
          <p:cNvPr id="21508" name="Rectangle 3">
            <a:extLst>
              <a:ext uri="{FF2B5EF4-FFF2-40B4-BE49-F238E27FC236}">
                <a16:creationId xmlns:a16="http://schemas.microsoft.com/office/drawing/2014/main" id="{511ADA4C-9BBA-4648-94A0-BD0FDF833958}"/>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7">
            <a:extLst>
              <a:ext uri="{FF2B5EF4-FFF2-40B4-BE49-F238E27FC236}">
                <a16:creationId xmlns:a16="http://schemas.microsoft.com/office/drawing/2014/main" id="{3230F0DE-B434-4A20-94D1-347EBF11FD4B}"/>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B206F5AC-82BE-4205-A5A6-5F650F60791A}" type="slidenum">
              <a:rPr lang="es-ES" altLang="en-US" sz="1200">
                <a:latin typeface="Arial" panose="020B0604020202020204" pitchFamily="34" charset="0"/>
              </a:rPr>
              <a:pPr/>
              <a:t>10</a:t>
            </a:fld>
            <a:endParaRPr lang="es-ES" altLang="en-US" sz="1200">
              <a:latin typeface="Arial" panose="020B0604020202020204" pitchFamily="34" charset="0"/>
            </a:endParaRPr>
          </a:p>
        </p:txBody>
      </p:sp>
      <p:sp>
        <p:nvSpPr>
          <p:cNvPr id="23555" name="Rectangle 2">
            <a:extLst>
              <a:ext uri="{FF2B5EF4-FFF2-40B4-BE49-F238E27FC236}">
                <a16:creationId xmlns:a16="http://schemas.microsoft.com/office/drawing/2014/main" id="{5DFE238B-62E6-4EAC-A5CE-689D3B7C10F9}"/>
              </a:ext>
            </a:extLst>
          </p:cNvPr>
          <p:cNvSpPr>
            <a:spLocks noRot="1" noChangeArrowheads="1" noTextEdit="1"/>
          </p:cNvSpPr>
          <p:nvPr>
            <p:ph type="sldImg"/>
          </p:nvPr>
        </p:nvSpPr>
        <p:spPr>
          <a:ln/>
        </p:spPr>
      </p:sp>
      <p:sp>
        <p:nvSpPr>
          <p:cNvPr id="23556" name="Rectangle 3">
            <a:extLst>
              <a:ext uri="{FF2B5EF4-FFF2-40B4-BE49-F238E27FC236}">
                <a16:creationId xmlns:a16="http://schemas.microsoft.com/office/drawing/2014/main" id="{54D97AAF-94D4-4B51-937C-B1A31C536D10}"/>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7">
            <a:extLst>
              <a:ext uri="{FF2B5EF4-FFF2-40B4-BE49-F238E27FC236}">
                <a16:creationId xmlns:a16="http://schemas.microsoft.com/office/drawing/2014/main" id="{55111E26-68E2-4F71-9B6C-0C3DAC940A68}"/>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DFD579AE-27DF-431A-8DDB-48C0121CF369}" type="slidenum">
              <a:rPr lang="es-ES" altLang="en-US" sz="1200">
                <a:latin typeface="Arial" panose="020B0604020202020204" pitchFamily="34" charset="0"/>
              </a:rPr>
              <a:pPr/>
              <a:t>11</a:t>
            </a:fld>
            <a:endParaRPr lang="es-ES" altLang="en-US" sz="1200">
              <a:latin typeface="Arial" panose="020B0604020202020204" pitchFamily="34" charset="0"/>
            </a:endParaRPr>
          </a:p>
        </p:txBody>
      </p:sp>
      <p:sp>
        <p:nvSpPr>
          <p:cNvPr id="25603" name="Rectangle 2">
            <a:extLst>
              <a:ext uri="{FF2B5EF4-FFF2-40B4-BE49-F238E27FC236}">
                <a16:creationId xmlns:a16="http://schemas.microsoft.com/office/drawing/2014/main" id="{3B285076-3E0A-4666-BAEA-D0E3C91E1B1E}"/>
              </a:ext>
            </a:extLst>
          </p:cNvPr>
          <p:cNvSpPr>
            <a:spLocks noRot="1" noChangeArrowheads="1" noTextEdit="1"/>
          </p:cNvSpPr>
          <p:nvPr>
            <p:ph type="sldImg"/>
          </p:nvPr>
        </p:nvSpPr>
        <p:spPr>
          <a:ln/>
        </p:spPr>
      </p:sp>
      <p:sp>
        <p:nvSpPr>
          <p:cNvPr id="25604" name="Rectangle 3">
            <a:extLst>
              <a:ext uri="{FF2B5EF4-FFF2-40B4-BE49-F238E27FC236}">
                <a16:creationId xmlns:a16="http://schemas.microsoft.com/office/drawing/2014/main" id="{0D5A31B2-D118-42E0-A057-BB62FBB274D1}"/>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7">
            <a:extLst>
              <a:ext uri="{FF2B5EF4-FFF2-40B4-BE49-F238E27FC236}">
                <a16:creationId xmlns:a16="http://schemas.microsoft.com/office/drawing/2014/main" id="{F09F4B50-1D99-4B82-B689-5D4BC6614A8A}"/>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83A09164-73C9-48EF-8A6A-7539D7C627C6}" type="slidenum">
              <a:rPr lang="es-ES" altLang="en-US" sz="1200">
                <a:latin typeface="Arial" panose="020B0604020202020204" pitchFamily="34" charset="0"/>
              </a:rPr>
              <a:pPr/>
              <a:t>12</a:t>
            </a:fld>
            <a:endParaRPr lang="es-ES" altLang="en-US" sz="1200">
              <a:latin typeface="Arial" panose="020B0604020202020204" pitchFamily="34" charset="0"/>
            </a:endParaRPr>
          </a:p>
        </p:txBody>
      </p:sp>
      <p:sp>
        <p:nvSpPr>
          <p:cNvPr id="27651" name="Rectangle 2">
            <a:extLst>
              <a:ext uri="{FF2B5EF4-FFF2-40B4-BE49-F238E27FC236}">
                <a16:creationId xmlns:a16="http://schemas.microsoft.com/office/drawing/2014/main" id="{2F7D4632-3113-46CC-9D59-5629292276BD}"/>
              </a:ext>
            </a:extLst>
          </p:cNvPr>
          <p:cNvSpPr>
            <a:spLocks noRot="1" noChangeArrowheads="1" noTextEdit="1"/>
          </p:cNvSpPr>
          <p:nvPr>
            <p:ph type="sldImg"/>
          </p:nvPr>
        </p:nvSpPr>
        <p:spPr>
          <a:ln/>
        </p:spPr>
      </p:sp>
      <p:sp>
        <p:nvSpPr>
          <p:cNvPr id="27652" name="Rectangle 3">
            <a:extLst>
              <a:ext uri="{FF2B5EF4-FFF2-40B4-BE49-F238E27FC236}">
                <a16:creationId xmlns:a16="http://schemas.microsoft.com/office/drawing/2014/main" id="{8F37E33D-60F8-4AD3-8F6F-935E5FF8FEAE}"/>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7">
            <a:extLst>
              <a:ext uri="{FF2B5EF4-FFF2-40B4-BE49-F238E27FC236}">
                <a16:creationId xmlns:a16="http://schemas.microsoft.com/office/drawing/2014/main" id="{7534A692-4091-47BE-BD27-A5FCBCB6FCDD}"/>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27B64480-D805-4C76-B06A-709DF50024B2}" type="slidenum">
              <a:rPr lang="es-ES" altLang="en-US" sz="1200">
                <a:latin typeface="Arial" panose="020B0604020202020204" pitchFamily="34" charset="0"/>
              </a:rPr>
              <a:pPr/>
              <a:t>13</a:t>
            </a:fld>
            <a:endParaRPr lang="es-ES" altLang="en-US" sz="1200">
              <a:latin typeface="Arial" panose="020B0604020202020204" pitchFamily="34" charset="0"/>
            </a:endParaRPr>
          </a:p>
        </p:txBody>
      </p:sp>
      <p:sp>
        <p:nvSpPr>
          <p:cNvPr id="29699" name="Rectangle 2">
            <a:extLst>
              <a:ext uri="{FF2B5EF4-FFF2-40B4-BE49-F238E27FC236}">
                <a16:creationId xmlns:a16="http://schemas.microsoft.com/office/drawing/2014/main" id="{0567C045-F35A-4686-999C-F668DDF1C356}"/>
              </a:ext>
            </a:extLst>
          </p:cNvPr>
          <p:cNvSpPr>
            <a:spLocks noRot="1" noChangeArrowheads="1" noTextEdit="1"/>
          </p:cNvSpPr>
          <p:nvPr>
            <p:ph type="sldImg"/>
          </p:nvPr>
        </p:nvSpPr>
        <p:spPr>
          <a:ln/>
        </p:spPr>
      </p:sp>
      <p:sp>
        <p:nvSpPr>
          <p:cNvPr id="29700" name="Rectangle 3">
            <a:extLst>
              <a:ext uri="{FF2B5EF4-FFF2-40B4-BE49-F238E27FC236}">
                <a16:creationId xmlns:a16="http://schemas.microsoft.com/office/drawing/2014/main" id="{C76D9DA4-94C0-42D7-BD0D-096469375A1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7">
            <a:extLst>
              <a:ext uri="{FF2B5EF4-FFF2-40B4-BE49-F238E27FC236}">
                <a16:creationId xmlns:a16="http://schemas.microsoft.com/office/drawing/2014/main" id="{E555265F-7D97-4D66-8718-5D4A3D4FEC6C}"/>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CDBD9531-F6C8-4D35-8D86-8CD852B3C01A}" type="slidenum">
              <a:rPr lang="es-ES" altLang="en-US" sz="1200">
                <a:latin typeface="Arial" panose="020B0604020202020204" pitchFamily="34" charset="0"/>
              </a:rPr>
              <a:pPr/>
              <a:t>14</a:t>
            </a:fld>
            <a:endParaRPr lang="es-ES" altLang="en-US" sz="1200">
              <a:latin typeface="Arial" panose="020B0604020202020204" pitchFamily="34" charset="0"/>
            </a:endParaRPr>
          </a:p>
        </p:txBody>
      </p:sp>
      <p:sp>
        <p:nvSpPr>
          <p:cNvPr id="31747" name="Rectangle 2">
            <a:extLst>
              <a:ext uri="{FF2B5EF4-FFF2-40B4-BE49-F238E27FC236}">
                <a16:creationId xmlns:a16="http://schemas.microsoft.com/office/drawing/2014/main" id="{0ECCD2CE-20D4-4822-A5E0-A0EABFAB496D}"/>
              </a:ext>
            </a:extLst>
          </p:cNvPr>
          <p:cNvSpPr>
            <a:spLocks noRot="1" noChangeArrowheads="1" noTextEdit="1"/>
          </p:cNvSpPr>
          <p:nvPr>
            <p:ph type="sldImg"/>
          </p:nvPr>
        </p:nvSpPr>
        <p:spPr>
          <a:ln/>
        </p:spPr>
      </p:sp>
      <p:sp>
        <p:nvSpPr>
          <p:cNvPr id="31748" name="Rectangle 3">
            <a:extLst>
              <a:ext uri="{FF2B5EF4-FFF2-40B4-BE49-F238E27FC236}">
                <a16:creationId xmlns:a16="http://schemas.microsoft.com/office/drawing/2014/main" id="{CE0CBCFF-7C0B-4FE0-85E3-86479B54021C}"/>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7">
            <a:extLst>
              <a:ext uri="{FF2B5EF4-FFF2-40B4-BE49-F238E27FC236}">
                <a16:creationId xmlns:a16="http://schemas.microsoft.com/office/drawing/2014/main" id="{80AC450A-A722-4648-92CF-C44C337004E5}"/>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58311D10-CA1D-456A-BBFE-30F237656EA1}" type="slidenum">
              <a:rPr lang="es-ES" altLang="en-US" sz="1200">
                <a:latin typeface="Arial" panose="020B0604020202020204" pitchFamily="34" charset="0"/>
              </a:rPr>
              <a:pPr/>
              <a:t>15</a:t>
            </a:fld>
            <a:endParaRPr lang="es-ES" altLang="en-US" sz="1200">
              <a:latin typeface="Arial" panose="020B0604020202020204" pitchFamily="34" charset="0"/>
            </a:endParaRPr>
          </a:p>
        </p:txBody>
      </p:sp>
      <p:sp>
        <p:nvSpPr>
          <p:cNvPr id="33795" name="Rectangle 2">
            <a:extLst>
              <a:ext uri="{FF2B5EF4-FFF2-40B4-BE49-F238E27FC236}">
                <a16:creationId xmlns:a16="http://schemas.microsoft.com/office/drawing/2014/main" id="{884C8E34-2100-41F6-ADE3-A6E4A3EE01B9}"/>
              </a:ext>
            </a:extLst>
          </p:cNvPr>
          <p:cNvSpPr>
            <a:spLocks noRot="1" noChangeArrowheads="1" noTextEdit="1"/>
          </p:cNvSpPr>
          <p:nvPr>
            <p:ph type="sldImg"/>
          </p:nvPr>
        </p:nvSpPr>
        <p:spPr>
          <a:ln/>
        </p:spPr>
      </p:sp>
      <p:sp>
        <p:nvSpPr>
          <p:cNvPr id="33796" name="Rectangle 3">
            <a:extLst>
              <a:ext uri="{FF2B5EF4-FFF2-40B4-BE49-F238E27FC236}">
                <a16:creationId xmlns:a16="http://schemas.microsoft.com/office/drawing/2014/main" id="{4DD9C64C-7CD7-4258-A06D-4FEBD4041274}"/>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7">
            <a:extLst>
              <a:ext uri="{FF2B5EF4-FFF2-40B4-BE49-F238E27FC236}">
                <a16:creationId xmlns:a16="http://schemas.microsoft.com/office/drawing/2014/main" id="{6AD52CC7-A19E-407B-9AE5-FC0BB06D3487}"/>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F27C6008-C194-4E74-840B-6B68B15BF9B7}" type="slidenum">
              <a:rPr lang="es-ES" altLang="en-US" sz="1200">
                <a:latin typeface="Arial" panose="020B0604020202020204" pitchFamily="34" charset="0"/>
              </a:rPr>
              <a:pPr/>
              <a:t>16</a:t>
            </a:fld>
            <a:endParaRPr lang="es-ES" altLang="en-US" sz="1200">
              <a:latin typeface="Arial" panose="020B0604020202020204" pitchFamily="34" charset="0"/>
            </a:endParaRPr>
          </a:p>
        </p:txBody>
      </p:sp>
      <p:sp>
        <p:nvSpPr>
          <p:cNvPr id="35843" name="Rectangle 2">
            <a:extLst>
              <a:ext uri="{FF2B5EF4-FFF2-40B4-BE49-F238E27FC236}">
                <a16:creationId xmlns:a16="http://schemas.microsoft.com/office/drawing/2014/main" id="{8C7B0DDF-B69F-41B9-A3D9-E11865445DC9}"/>
              </a:ext>
            </a:extLst>
          </p:cNvPr>
          <p:cNvSpPr>
            <a:spLocks noRot="1" noChangeArrowheads="1" noTextEdit="1"/>
          </p:cNvSpPr>
          <p:nvPr>
            <p:ph type="sldImg"/>
          </p:nvPr>
        </p:nvSpPr>
        <p:spPr>
          <a:ln/>
        </p:spPr>
      </p:sp>
      <p:sp>
        <p:nvSpPr>
          <p:cNvPr id="35844" name="Rectangle 3">
            <a:extLst>
              <a:ext uri="{FF2B5EF4-FFF2-40B4-BE49-F238E27FC236}">
                <a16:creationId xmlns:a16="http://schemas.microsoft.com/office/drawing/2014/main" id="{00165956-8A9F-460B-A37E-02A20111DE2D}"/>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773549DA-8176-4F22-B434-9CC010D6C339}"/>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A49F76A9-5C91-449B-8A8D-7FFCDA69F334}" type="slidenum">
              <a:rPr lang="es-ES" altLang="en-US" sz="1200">
                <a:latin typeface="Arial" panose="020B0604020202020204" pitchFamily="34" charset="0"/>
              </a:rPr>
              <a:pPr/>
              <a:t>17</a:t>
            </a:fld>
            <a:endParaRPr lang="es-ES" altLang="en-US" sz="1200">
              <a:latin typeface="Arial" panose="020B0604020202020204" pitchFamily="34" charset="0"/>
            </a:endParaRPr>
          </a:p>
        </p:txBody>
      </p:sp>
      <p:sp>
        <p:nvSpPr>
          <p:cNvPr id="37891" name="Rectangle 2">
            <a:extLst>
              <a:ext uri="{FF2B5EF4-FFF2-40B4-BE49-F238E27FC236}">
                <a16:creationId xmlns:a16="http://schemas.microsoft.com/office/drawing/2014/main" id="{C12FE777-1432-4C2A-8D0F-4B98281BDE58}"/>
              </a:ext>
            </a:extLst>
          </p:cNvPr>
          <p:cNvSpPr>
            <a:spLocks noRot="1" noChangeArrowheads="1" noTextEdit="1"/>
          </p:cNvSpPr>
          <p:nvPr>
            <p:ph type="sldImg"/>
          </p:nvPr>
        </p:nvSpPr>
        <p:spPr>
          <a:ln/>
        </p:spPr>
      </p:sp>
      <p:sp>
        <p:nvSpPr>
          <p:cNvPr id="37892" name="Rectangle 3">
            <a:extLst>
              <a:ext uri="{FF2B5EF4-FFF2-40B4-BE49-F238E27FC236}">
                <a16:creationId xmlns:a16="http://schemas.microsoft.com/office/drawing/2014/main" id="{5D5D4009-3324-41ED-AB2E-17E83F67B1EA}"/>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Rectangle 7">
            <a:extLst>
              <a:ext uri="{FF2B5EF4-FFF2-40B4-BE49-F238E27FC236}">
                <a16:creationId xmlns:a16="http://schemas.microsoft.com/office/drawing/2014/main" id="{C8653945-7E86-4AB4-A0C3-5C8D18D534B3}"/>
              </a:ext>
            </a:extLst>
          </p:cNvPr>
          <p:cNvSpPr>
            <a:spLocks noGrp="1" noChangeArrowheads="1"/>
          </p:cNvSpPr>
          <p:nvPr>
            <p:ph type="sldNum" sz="quarter" idx="5"/>
          </p:nvPr>
        </p:nvSpPr>
        <p:spPr>
          <a:noFill/>
        </p:spPr>
        <p:txBody>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fld id="{BA342B5D-60B3-456C-ACEA-52CFC324CC72}" type="slidenum">
              <a:rPr lang="es-ES" altLang="en-US" sz="1200">
                <a:latin typeface="Arial" panose="020B0604020202020204" pitchFamily="34" charset="0"/>
              </a:rPr>
              <a:pPr/>
              <a:t>18</a:t>
            </a:fld>
            <a:endParaRPr lang="es-ES" altLang="en-US" sz="1200">
              <a:latin typeface="Arial" panose="020B0604020202020204" pitchFamily="34" charset="0"/>
            </a:endParaRPr>
          </a:p>
        </p:txBody>
      </p:sp>
      <p:sp>
        <p:nvSpPr>
          <p:cNvPr id="39939" name="Rectangle 2">
            <a:extLst>
              <a:ext uri="{FF2B5EF4-FFF2-40B4-BE49-F238E27FC236}">
                <a16:creationId xmlns:a16="http://schemas.microsoft.com/office/drawing/2014/main" id="{B326551F-5CAC-4608-BABA-415BE2E9ABA4}"/>
              </a:ext>
            </a:extLst>
          </p:cNvPr>
          <p:cNvSpPr>
            <a:spLocks noRot="1" noChangeArrowheads="1" noTextEdit="1"/>
          </p:cNvSpPr>
          <p:nvPr>
            <p:ph type="sldImg"/>
          </p:nvPr>
        </p:nvSpPr>
        <p:spPr>
          <a:ln/>
        </p:spPr>
      </p:sp>
      <p:sp>
        <p:nvSpPr>
          <p:cNvPr id="39940" name="Rectangle 3">
            <a:extLst>
              <a:ext uri="{FF2B5EF4-FFF2-40B4-BE49-F238E27FC236}">
                <a16:creationId xmlns:a16="http://schemas.microsoft.com/office/drawing/2014/main" id="{E8BE404A-CDCB-4922-BD53-490A685D4D2B}"/>
              </a:ext>
            </a:extLst>
          </p:cNvPr>
          <p:cNvSpPr>
            <a:spLocks noGrp="1" noChangeArrowheads="1"/>
          </p:cNvSpPr>
          <p:nvPr>
            <p:ph type="body" idx="1"/>
          </p:nvPr>
        </p:nvSpPr>
        <p:spPr>
          <a:noFill/>
        </p:spPr>
        <p:txBody>
          <a:bodyPr/>
          <a:lstStyle/>
          <a:p>
            <a:pPr eaLnBrk="1" hangingPunct="1"/>
            <a:endParaRPr lang="en-US"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Freeform 4">
            <a:extLst>
              <a:ext uri="{FF2B5EF4-FFF2-40B4-BE49-F238E27FC236}">
                <a16:creationId xmlns:a16="http://schemas.microsoft.com/office/drawing/2014/main" id="{CF5234BA-C284-47D4-BE9C-8BF3DABD8915}"/>
              </a:ext>
            </a:extLst>
          </p:cNvPr>
          <p:cNvSpPr>
            <a:spLocks/>
          </p:cNvSpPr>
          <p:nvPr/>
        </p:nvSpPr>
        <p:spPr bwMode="auto">
          <a:xfrm>
            <a:off x="285750" y="2803525"/>
            <a:ext cx="1588" cy="3035300"/>
          </a:xfrm>
          <a:custGeom>
            <a:avLst/>
            <a:gdLst>
              <a:gd name="T0" fmla="*/ 0 w 1588"/>
              <a:gd name="T1" fmla="*/ 0 h 1912"/>
              <a:gd name="T2" fmla="*/ 0 w 1588"/>
              <a:gd name="T3" fmla="*/ 9525 h 1912"/>
              <a:gd name="T4" fmla="*/ 0 w 1588"/>
              <a:gd name="T5" fmla="*/ 9525 h 1912"/>
              <a:gd name="T6" fmla="*/ 0 w 1588"/>
              <a:gd name="T7" fmla="*/ 95250 h 1912"/>
              <a:gd name="T8" fmla="*/ 0 w 1588"/>
              <a:gd name="T9" fmla="*/ 3035300 h 1912"/>
              <a:gd name="T10" fmla="*/ 0 w 1588"/>
              <a:gd name="T11" fmla="*/ 3035300 h 1912"/>
              <a:gd name="T12" fmla="*/ 0 w 1588"/>
              <a:gd name="T13" fmla="*/ 0 h 1912"/>
              <a:gd name="T14" fmla="*/ 0 w 1588"/>
              <a:gd name="T15" fmla="*/ 0 h 1912"/>
              <a:gd name="T16" fmla="*/ 0 60000 65536"/>
              <a:gd name="T17" fmla="*/ 0 60000 65536"/>
              <a:gd name="T18" fmla="*/ 0 60000 65536"/>
              <a:gd name="T19" fmla="*/ 0 60000 65536"/>
              <a:gd name="T20" fmla="*/ 0 60000 65536"/>
              <a:gd name="T21" fmla="*/ 0 60000 65536"/>
              <a:gd name="T22" fmla="*/ 0 60000 65536"/>
              <a:gd name="T23" fmla="*/ 0 60000 65536"/>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0" t="0" r="r" b="b"/>
            <a:pathLst>
              <a:path w="1588" h="1912">
                <a:moveTo>
                  <a:pt x="0" y="0"/>
                </a:moveTo>
                <a:lnTo>
                  <a:pt x="0" y="6"/>
                </a:lnTo>
                <a:lnTo>
                  <a:pt x="0" y="60"/>
                </a:lnTo>
                <a:lnTo>
                  <a:pt x="0" y="1912"/>
                </a:lnTo>
                <a:lnTo>
                  <a:pt x="0" y="0"/>
                </a:lnTo>
                <a:close/>
              </a:path>
            </a:pathLst>
          </a:custGeom>
          <a:solidFill>
            <a:srgbClr val="6BBA27"/>
          </a:solidFill>
          <a:ln>
            <a:noFill/>
          </a:ln>
          <a:extLst>
            <a:ext uri="{91240B29-F687-4F45-9708-019B960494DF}">
              <a14:hiddenLine xmlns:a14="http://schemas.microsoft.com/office/drawing/2010/main" w="9525">
                <a:solidFill>
                  <a:srgbClr val="000000"/>
                </a:solidFill>
                <a:round/>
                <a:headEnd/>
                <a:tailEnd/>
              </a14:hiddenLine>
            </a:ext>
          </a:extLst>
        </p:spPr>
        <p:txBody>
          <a:bodyPr/>
          <a:lstStyle/>
          <a:p>
            <a:endParaRPr lang="es-ES"/>
          </a:p>
        </p:txBody>
      </p:sp>
      <p:sp>
        <p:nvSpPr>
          <p:cNvPr id="54274" name="Rectangle 2"/>
          <p:cNvSpPr>
            <a:spLocks noGrp="1" noChangeArrowheads="1"/>
          </p:cNvSpPr>
          <p:nvPr>
            <p:ph type="ctrTitle" sz="quarter"/>
          </p:nvPr>
        </p:nvSpPr>
        <p:spPr>
          <a:xfrm>
            <a:off x="685800" y="1997075"/>
            <a:ext cx="7772400" cy="1431925"/>
          </a:xfrm>
        </p:spPr>
        <p:txBody>
          <a:bodyPr anchor="b" anchorCtr="1"/>
          <a:lstStyle>
            <a:lvl1pPr algn="ctr">
              <a:defRPr/>
            </a:lvl1pPr>
          </a:lstStyle>
          <a:p>
            <a:pPr lvl="0"/>
            <a:r>
              <a:rPr lang="es-ES" altLang="en-US" noProof="0"/>
              <a:t>Haga clic para cambiar el estilo de título	</a:t>
            </a:r>
          </a:p>
        </p:txBody>
      </p:sp>
      <p:sp>
        <p:nvSpPr>
          <p:cNvPr id="54275" name="Rectangle 3"/>
          <p:cNvSpPr>
            <a:spLocks noGrp="1" noChangeArrowheads="1"/>
          </p:cNvSpPr>
          <p:nvPr>
            <p:ph type="subTitle" sz="quarter" idx="1"/>
          </p:nvPr>
        </p:nvSpPr>
        <p:spPr>
          <a:xfrm>
            <a:off x="1371600" y="3886200"/>
            <a:ext cx="6400800" cy="1752600"/>
          </a:xfrm>
        </p:spPr>
        <p:txBody>
          <a:bodyPr/>
          <a:lstStyle>
            <a:lvl1pPr marL="0" indent="0" algn="ctr">
              <a:buFontTx/>
              <a:buNone/>
              <a:defRPr/>
            </a:lvl1pPr>
          </a:lstStyle>
          <a:p>
            <a:pPr lvl="0"/>
            <a:r>
              <a:rPr lang="es-ES" altLang="en-US" noProof="0"/>
              <a:t>Haga clic para modificar el estilo de subtítulo del patrón</a:t>
            </a:r>
          </a:p>
        </p:txBody>
      </p:sp>
      <p:sp>
        <p:nvSpPr>
          <p:cNvPr id="5" name="Rectangle 5">
            <a:extLst>
              <a:ext uri="{FF2B5EF4-FFF2-40B4-BE49-F238E27FC236}">
                <a16:creationId xmlns:a16="http://schemas.microsoft.com/office/drawing/2014/main" id="{FA9BB010-B8A3-4B83-9D34-B22D2CA07057}"/>
              </a:ext>
            </a:extLst>
          </p:cNvPr>
          <p:cNvSpPr>
            <a:spLocks noGrp="1" noChangeArrowheads="1"/>
          </p:cNvSpPr>
          <p:nvPr>
            <p:ph type="ftr" sz="quarter" idx="10"/>
          </p:nvPr>
        </p:nvSpPr>
        <p:spPr/>
        <p:txBody>
          <a:bodyPr/>
          <a:lstStyle>
            <a:lvl1pPr>
              <a:defRPr smtClean="0"/>
            </a:lvl1pPr>
          </a:lstStyle>
          <a:p>
            <a:pPr>
              <a:defRPr/>
            </a:pPr>
            <a:endParaRPr lang="es-ES" altLang="en-US"/>
          </a:p>
        </p:txBody>
      </p:sp>
      <p:sp>
        <p:nvSpPr>
          <p:cNvPr id="6" name="Rectangle 6">
            <a:extLst>
              <a:ext uri="{FF2B5EF4-FFF2-40B4-BE49-F238E27FC236}">
                <a16:creationId xmlns:a16="http://schemas.microsoft.com/office/drawing/2014/main" id="{8987EBC2-54CB-4E22-BF82-C548C485829C}"/>
              </a:ext>
            </a:extLst>
          </p:cNvPr>
          <p:cNvSpPr>
            <a:spLocks noGrp="1" noChangeArrowheads="1"/>
          </p:cNvSpPr>
          <p:nvPr>
            <p:ph type="sldNum" sz="quarter" idx="11"/>
          </p:nvPr>
        </p:nvSpPr>
        <p:spPr/>
        <p:txBody>
          <a:bodyPr/>
          <a:lstStyle>
            <a:lvl1pPr>
              <a:defRPr smtClean="0"/>
            </a:lvl1pPr>
          </a:lstStyle>
          <a:p>
            <a:pPr>
              <a:defRPr/>
            </a:pPr>
            <a:fld id="{5B0CAC5C-A535-4DFB-96A2-D7B385211E13}" type="slidenum">
              <a:rPr lang="es-ES" altLang="en-US"/>
              <a:pPr>
                <a:defRPr/>
              </a:pPr>
              <a:t>‹Nº›</a:t>
            </a:fld>
            <a:endParaRPr lang="es-ES" altLang="en-US"/>
          </a:p>
        </p:txBody>
      </p:sp>
      <p:sp>
        <p:nvSpPr>
          <p:cNvPr id="7" name="Rectangle 7">
            <a:extLst>
              <a:ext uri="{FF2B5EF4-FFF2-40B4-BE49-F238E27FC236}">
                <a16:creationId xmlns:a16="http://schemas.microsoft.com/office/drawing/2014/main" id="{0BD45FAC-F790-487C-BBE7-02C54CBBD69D}"/>
              </a:ext>
            </a:extLst>
          </p:cNvPr>
          <p:cNvSpPr>
            <a:spLocks noGrp="1" noChangeArrowheads="1"/>
          </p:cNvSpPr>
          <p:nvPr>
            <p:ph type="dt" sz="quarter" idx="12"/>
          </p:nvPr>
        </p:nvSpPr>
        <p:spPr/>
        <p:txBody>
          <a:bodyPr/>
          <a:lstStyle>
            <a:lvl1pPr>
              <a:defRPr smtClean="0"/>
            </a:lvl1pPr>
          </a:lstStyle>
          <a:p>
            <a:pPr>
              <a:defRPr/>
            </a:pPr>
            <a:endParaRPr lang="es-ES" altLang="en-US"/>
          </a:p>
        </p:txBody>
      </p:sp>
    </p:spTree>
    <p:extLst>
      <p:ext uri="{BB962C8B-B14F-4D97-AF65-F5344CB8AC3E}">
        <p14:creationId xmlns:p14="http://schemas.microsoft.com/office/powerpoint/2010/main" val="1759081995"/>
      </p:ext>
    </p:extLst>
  </p:cSld>
  <p:clrMapOvr>
    <a:masterClrMapping/>
  </p:clrMapOvr>
  <p:transition advClick="0" advTm="20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4034B88C-4276-42E6-98ED-D730B960FD91}"/>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EDAEDCDD-30C0-4AC6-B236-04137C73126D}"/>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0CD74AAB-2842-46AD-AAB7-4721DC484709}"/>
              </a:ext>
            </a:extLst>
          </p:cNvPr>
          <p:cNvSpPr>
            <a:spLocks noGrp="1" noChangeArrowheads="1"/>
          </p:cNvSpPr>
          <p:nvPr>
            <p:ph type="sldNum" sz="quarter" idx="12"/>
          </p:nvPr>
        </p:nvSpPr>
        <p:spPr>
          <a:ln/>
        </p:spPr>
        <p:txBody>
          <a:bodyPr/>
          <a:lstStyle>
            <a:lvl1pPr>
              <a:defRPr/>
            </a:lvl1pPr>
          </a:lstStyle>
          <a:p>
            <a:pPr>
              <a:defRPr/>
            </a:pPr>
            <a:fld id="{97F1D556-9575-4EB3-88B2-4F007B896CBD}" type="slidenum">
              <a:rPr lang="es-ES" altLang="en-US"/>
              <a:pPr>
                <a:defRPr/>
              </a:pPr>
              <a:t>‹Nº›</a:t>
            </a:fld>
            <a:endParaRPr lang="es-ES" altLang="en-US"/>
          </a:p>
        </p:txBody>
      </p:sp>
    </p:spTree>
    <p:extLst>
      <p:ext uri="{BB962C8B-B14F-4D97-AF65-F5344CB8AC3E}">
        <p14:creationId xmlns:p14="http://schemas.microsoft.com/office/powerpoint/2010/main" val="3907674452"/>
      </p:ext>
    </p:extLst>
  </p:cSld>
  <p:clrMapOvr>
    <a:masterClrMapping/>
  </p:clrMapOvr>
  <p:transition advClick="0" advTm="20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23888" y="1709738"/>
            <a:ext cx="78867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623888" y="4589463"/>
            <a:ext cx="7886700" cy="15001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a:t>Edit Master text styles</a:t>
            </a:r>
          </a:p>
        </p:txBody>
      </p:sp>
      <p:sp>
        <p:nvSpPr>
          <p:cNvPr id="4" name="Rectangle 4">
            <a:extLst>
              <a:ext uri="{FF2B5EF4-FFF2-40B4-BE49-F238E27FC236}">
                <a16:creationId xmlns:a16="http://schemas.microsoft.com/office/drawing/2014/main" id="{EFB19804-6FF6-48C6-849E-8B1688534BA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675A71E7-67BE-4980-BC25-C4BB4F03ABE6}"/>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A3AC10B3-D560-4FE6-92FC-1AA637CFF5E3}"/>
              </a:ext>
            </a:extLst>
          </p:cNvPr>
          <p:cNvSpPr>
            <a:spLocks noGrp="1" noChangeArrowheads="1"/>
          </p:cNvSpPr>
          <p:nvPr>
            <p:ph type="sldNum" sz="quarter" idx="12"/>
          </p:nvPr>
        </p:nvSpPr>
        <p:spPr>
          <a:ln/>
        </p:spPr>
        <p:txBody>
          <a:bodyPr/>
          <a:lstStyle>
            <a:lvl1pPr>
              <a:defRPr/>
            </a:lvl1pPr>
          </a:lstStyle>
          <a:p>
            <a:pPr>
              <a:defRPr/>
            </a:pPr>
            <a:fld id="{9B3E31C1-AA00-4623-A070-2BD72F9AF0A0}" type="slidenum">
              <a:rPr lang="es-ES" altLang="en-US"/>
              <a:pPr>
                <a:defRPr/>
              </a:pPr>
              <a:t>‹Nº›</a:t>
            </a:fld>
            <a:endParaRPr lang="es-ES" altLang="en-US"/>
          </a:p>
        </p:txBody>
      </p:sp>
    </p:spTree>
    <p:extLst>
      <p:ext uri="{BB962C8B-B14F-4D97-AF65-F5344CB8AC3E}">
        <p14:creationId xmlns:p14="http://schemas.microsoft.com/office/powerpoint/2010/main" val="410073022"/>
      </p:ext>
    </p:extLst>
  </p:cSld>
  <p:clrMapOvr>
    <a:masterClrMapping/>
  </p:clrMapOvr>
  <p:transition advClick="0" advTm="20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905000"/>
            <a:ext cx="40386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05000"/>
            <a:ext cx="40386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C761AED2-FA90-4590-9907-3A1F43CEDC99}"/>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D1DFBA7-A1F3-4503-9D62-F9401CADEA1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16A0B45E-DEB0-4D7F-8CCA-703DD91628C0}"/>
              </a:ext>
            </a:extLst>
          </p:cNvPr>
          <p:cNvSpPr>
            <a:spLocks noGrp="1" noChangeArrowheads="1"/>
          </p:cNvSpPr>
          <p:nvPr>
            <p:ph type="sldNum" sz="quarter" idx="12"/>
          </p:nvPr>
        </p:nvSpPr>
        <p:spPr>
          <a:ln/>
        </p:spPr>
        <p:txBody>
          <a:bodyPr/>
          <a:lstStyle>
            <a:lvl1pPr>
              <a:defRPr/>
            </a:lvl1pPr>
          </a:lstStyle>
          <a:p>
            <a:pPr>
              <a:defRPr/>
            </a:pPr>
            <a:fld id="{0BE577CF-8B20-4704-93A6-F56D5426CFD5}" type="slidenum">
              <a:rPr lang="es-ES" altLang="en-US"/>
              <a:pPr>
                <a:defRPr/>
              </a:pPr>
              <a:t>‹Nº›</a:t>
            </a:fld>
            <a:endParaRPr lang="es-ES" altLang="en-US"/>
          </a:p>
        </p:txBody>
      </p:sp>
    </p:spTree>
    <p:extLst>
      <p:ext uri="{BB962C8B-B14F-4D97-AF65-F5344CB8AC3E}">
        <p14:creationId xmlns:p14="http://schemas.microsoft.com/office/powerpoint/2010/main" val="1966503211"/>
      </p:ext>
    </p:extLst>
  </p:cSld>
  <p:clrMapOvr>
    <a:masterClrMapping/>
  </p:clrMapOvr>
  <p:transition advClick="0" advTm="20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30238" y="365125"/>
            <a:ext cx="7886700" cy="1325563"/>
          </a:xfrm>
        </p:spPr>
        <p:txBody>
          <a:bodyPr/>
          <a:lstStyle/>
          <a:p>
            <a:r>
              <a:rPr lang="en-US"/>
              <a:t>Click to edit Master title style</a:t>
            </a:r>
          </a:p>
        </p:txBody>
      </p:sp>
      <p:sp>
        <p:nvSpPr>
          <p:cNvPr id="3" name="Text Placeholder 2"/>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30238" y="2505075"/>
            <a:ext cx="386873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4629150" y="2505075"/>
            <a:ext cx="38877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1B195F21-3CA0-4522-BB00-342AA81FF3DD}"/>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D496ECDD-F3AA-4232-827E-75A7324AFC7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B2E358F6-038A-4FD3-A247-A96194667F61}"/>
              </a:ext>
            </a:extLst>
          </p:cNvPr>
          <p:cNvSpPr>
            <a:spLocks noGrp="1" noChangeArrowheads="1"/>
          </p:cNvSpPr>
          <p:nvPr>
            <p:ph type="sldNum" sz="quarter" idx="12"/>
          </p:nvPr>
        </p:nvSpPr>
        <p:spPr>
          <a:ln/>
        </p:spPr>
        <p:txBody>
          <a:bodyPr/>
          <a:lstStyle>
            <a:lvl1pPr>
              <a:defRPr/>
            </a:lvl1pPr>
          </a:lstStyle>
          <a:p>
            <a:pPr>
              <a:defRPr/>
            </a:pPr>
            <a:fld id="{9FDFAC6C-01F3-4E11-90B1-F9CD509E29FE}" type="slidenum">
              <a:rPr lang="es-ES" altLang="en-US"/>
              <a:pPr>
                <a:defRPr/>
              </a:pPr>
              <a:t>‹Nº›</a:t>
            </a:fld>
            <a:endParaRPr lang="es-ES" altLang="en-US"/>
          </a:p>
        </p:txBody>
      </p:sp>
    </p:spTree>
    <p:extLst>
      <p:ext uri="{BB962C8B-B14F-4D97-AF65-F5344CB8AC3E}">
        <p14:creationId xmlns:p14="http://schemas.microsoft.com/office/powerpoint/2010/main" val="4202804453"/>
      </p:ext>
    </p:extLst>
  </p:cSld>
  <p:clrMapOvr>
    <a:masterClrMapping/>
  </p:clrMapOvr>
  <p:transition advClick="0" advTm="20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Rectangle 4">
            <a:extLst>
              <a:ext uri="{FF2B5EF4-FFF2-40B4-BE49-F238E27FC236}">
                <a16:creationId xmlns:a16="http://schemas.microsoft.com/office/drawing/2014/main" id="{E7110EB6-FD5B-41F8-AD2C-D8D94A97DC47}"/>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4" name="Rectangle 5">
            <a:extLst>
              <a:ext uri="{FF2B5EF4-FFF2-40B4-BE49-F238E27FC236}">
                <a16:creationId xmlns:a16="http://schemas.microsoft.com/office/drawing/2014/main" id="{00180BD8-4153-4B19-9242-08D6117126C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5" name="Rectangle 6">
            <a:extLst>
              <a:ext uri="{FF2B5EF4-FFF2-40B4-BE49-F238E27FC236}">
                <a16:creationId xmlns:a16="http://schemas.microsoft.com/office/drawing/2014/main" id="{96A7E0C6-570C-42A9-A527-41B42903948F}"/>
              </a:ext>
            </a:extLst>
          </p:cNvPr>
          <p:cNvSpPr>
            <a:spLocks noGrp="1" noChangeArrowheads="1"/>
          </p:cNvSpPr>
          <p:nvPr>
            <p:ph type="sldNum" sz="quarter" idx="12"/>
          </p:nvPr>
        </p:nvSpPr>
        <p:spPr>
          <a:ln/>
        </p:spPr>
        <p:txBody>
          <a:bodyPr/>
          <a:lstStyle>
            <a:lvl1pPr>
              <a:defRPr/>
            </a:lvl1pPr>
          </a:lstStyle>
          <a:p>
            <a:pPr>
              <a:defRPr/>
            </a:pPr>
            <a:fld id="{215C197E-C4D7-45FB-BC1A-7843D5515B29}" type="slidenum">
              <a:rPr lang="es-ES" altLang="en-US"/>
              <a:pPr>
                <a:defRPr/>
              </a:pPr>
              <a:t>‹Nº›</a:t>
            </a:fld>
            <a:endParaRPr lang="es-ES" altLang="en-US"/>
          </a:p>
        </p:txBody>
      </p:sp>
    </p:spTree>
    <p:extLst>
      <p:ext uri="{BB962C8B-B14F-4D97-AF65-F5344CB8AC3E}">
        <p14:creationId xmlns:p14="http://schemas.microsoft.com/office/powerpoint/2010/main" val="3696714902"/>
      </p:ext>
    </p:extLst>
  </p:cSld>
  <p:clrMapOvr>
    <a:masterClrMapping/>
  </p:clrMapOvr>
  <p:transition advClick="0" advTm="20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4">
            <a:extLst>
              <a:ext uri="{FF2B5EF4-FFF2-40B4-BE49-F238E27FC236}">
                <a16:creationId xmlns:a16="http://schemas.microsoft.com/office/drawing/2014/main" id="{C974BE5D-1839-4A8D-B8E6-8D9AE4CABD00}"/>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3" name="Rectangle 5">
            <a:extLst>
              <a:ext uri="{FF2B5EF4-FFF2-40B4-BE49-F238E27FC236}">
                <a16:creationId xmlns:a16="http://schemas.microsoft.com/office/drawing/2014/main" id="{DF60D742-AECD-4356-BD50-97E7D17A9F29}"/>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4" name="Rectangle 6">
            <a:extLst>
              <a:ext uri="{FF2B5EF4-FFF2-40B4-BE49-F238E27FC236}">
                <a16:creationId xmlns:a16="http://schemas.microsoft.com/office/drawing/2014/main" id="{6A2F3D7B-5B10-4A35-9D31-EE38A887AB6B}"/>
              </a:ext>
            </a:extLst>
          </p:cNvPr>
          <p:cNvSpPr>
            <a:spLocks noGrp="1" noChangeArrowheads="1"/>
          </p:cNvSpPr>
          <p:nvPr>
            <p:ph type="sldNum" sz="quarter" idx="12"/>
          </p:nvPr>
        </p:nvSpPr>
        <p:spPr>
          <a:ln/>
        </p:spPr>
        <p:txBody>
          <a:bodyPr/>
          <a:lstStyle>
            <a:lvl1pPr>
              <a:defRPr/>
            </a:lvl1pPr>
          </a:lstStyle>
          <a:p>
            <a:pPr>
              <a:defRPr/>
            </a:pPr>
            <a:fld id="{1EF1B699-DF56-46FC-BE3D-CF5C3A425A34}" type="slidenum">
              <a:rPr lang="es-ES" altLang="en-US"/>
              <a:pPr>
                <a:defRPr/>
              </a:pPr>
              <a:t>‹Nº›</a:t>
            </a:fld>
            <a:endParaRPr lang="es-ES" altLang="en-US"/>
          </a:p>
        </p:txBody>
      </p:sp>
    </p:spTree>
    <p:extLst>
      <p:ext uri="{BB962C8B-B14F-4D97-AF65-F5344CB8AC3E}">
        <p14:creationId xmlns:p14="http://schemas.microsoft.com/office/powerpoint/2010/main" val="3044118840"/>
      </p:ext>
    </p:extLst>
  </p:cSld>
  <p:clrMapOvr>
    <a:masterClrMapping/>
  </p:clrMapOvr>
  <p:transition advClick="0" advTm="20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22ADAACA-54C3-4A36-9E3B-BA74DA40858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515CE220-93DB-4847-96AE-F1DACEA48811}"/>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9CCB9B64-41D8-4ED3-91C7-8426F322DD86}"/>
              </a:ext>
            </a:extLst>
          </p:cNvPr>
          <p:cNvSpPr>
            <a:spLocks noGrp="1" noChangeArrowheads="1"/>
          </p:cNvSpPr>
          <p:nvPr>
            <p:ph type="sldNum" sz="quarter" idx="12"/>
          </p:nvPr>
        </p:nvSpPr>
        <p:spPr>
          <a:ln/>
        </p:spPr>
        <p:txBody>
          <a:bodyPr/>
          <a:lstStyle>
            <a:lvl1pPr>
              <a:defRPr/>
            </a:lvl1pPr>
          </a:lstStyle>
          <a:p>
            <a:pPr>
              <a:defRPr/>
            </a:pPr>
            <a:fld id="{0005ED36-8C15-4821-A656-E4932294CC81}" type="slidenum">
              <a:rPr lang="es-ES" altLang="en-US"/>
              <a:pPr>
                <a:defRPr/>
              </a:pPr>
              <a:t>‹Nº›</a:t>
            </a:fld>
            <a:endParaRPr lang="es-ES" altLang="en-US"/>
          </a:p>
        </p:txBody>
      </p:sp>
    </p:spTree>
    <p:extLst>
      <p:ext uri="{BB962C8B-B14F-4D97-AF65-F5344CB8AC3E}">
        <p14:creationId xmlns:p14="http://schemas.microsoft.com/office/powerpoint/2010/main" val="3148083479"/>
      </p:ext>
    </p:extLst>
  </p:cSld>
  <p:clrMapOvr>
    <a:masterClrMapping/>
  </p:clrMapOvr>
  <p:transition advClick="0" advTm="20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30238" y="457200"/>
            <a:ext cx="2949575"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Rectangle 4">
            <a:extLst>
              <a:ext uri="{FF2B5EF4-FFF2-40B4-BE49-F238E27FC236}">
                <a16:creationId xmlns:a16="http://schemas.microsoft.com/office/drawing/2014/main" id="{2D76A2C3-8E1F-4E6C-BF32-96D0F5A138F2}"/>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65D9E61B-C3BE-44ED-94E9-E190E138B94B}"/>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CCF9EEF3-0303-4656-9ACF-05E7E5424AF9}"/>
              </a:ext>
            </a:extLst>
          </p:cNvPr>
          <p:cNvSpPr>
            <a:spLocks noGrp="1" noChangeArrowheads="1"/>
          </p:cNvSpPr>
          <p:nvPr>
            <p:ph type="sldNum" sz="quarter" idx="12"/>
          </p:nvPr>
        </p:nvSpPr>
        <p:spPr>
          <a:ln/>
        </p:spPr>
        <p:txBody>
          <a:bodyPr/>
          <a:lstStyle>
            <a:lvl1pPr>
              <a:defRPr/>
            </a:lvl1pPr>
          </a:lstStyle>
          <a:p>
            <a:pPr>
              <a:defRPr/>
            </a:pPr>
            <a:fld id="{04A3A677-061F-450D-9335-7EE48D58F64F}" type="slidenum">
              <a:rPr lang="es-ES" altLang="en-US"/>
              <a:pPr>
                <a:defRPr/>
              </a:pPr>
              <a:t>‹Nº›</a:t>
            </a:fld>
            <a:endParaRPr lang="es-ES" altLang="en-US"/>
          </a:p>
        </p:txBody>
      </p:sp>
    </p:spTree>
    <p:extLst>
      <p:ext uri="{BB962C8B-B14F-4D97-AF65-F5344CB8AC3E}">
        <p14:creationId xmlns:p14="http://schemas.microsoft.com/office/powerpoint/2010/main" val="3836463471"/>
      </p:ext>
    </p:extLst>
  </p:cSld>
  <p:clrMapOvr>
    <a:masterClrMapping/>
  </p:clrMapOvr>
  <p:transition advClick="0" advTm="20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3DE6ACE6-EF96-47D0-B3DA-BA1FF0FD2D9A}"/>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EB70B9D5-475A-42FF-A834-AABBB028C7F5}"/>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EB7FDCEB-E3CF-4F9B-BB2B-98A207DF21C9}"/>
              </a:ext>
            </a:extLst>
          </p:cNvPr>
          <p:cNvSpPr>
            <a:spLocks noGrp="1" noChangeArrowheads="1"/>
          </p:cNvSpPr>
          <p:nvPr>
            <p:ph type="sldNum" sz="quarter" idx="12"/>
          </p:nvPr>
        </p:nvSpPr>
        <p:spPr>
          <a:ln/>
        </p:spPr>
        <p:txBody>
          <a:bodyPr/>
          <a:lstStyle>
            <a:lvl1pPr>
              <a:defRPr/>
            </a:lvl1pPr>
          </a:lstStyle>
          <a:p>
            <a:pPr>
              <a:defRPr/>
            </a:pPr>
            <a:fld id="{615D546A-118D-4F8B-AD67-DEF9C4EA4344}" type="slidenum">
              <a:rPr lang="es-ES" altLang="en-US"/>
              <a:pPr>
                <a:defRPr/>
              </a:pPr>
              <a:t>‹Nº›</a:t>
            </a:fld>
            <a:endParaRPr lang="es-ES" altLang="en-US"/>
          </a:p>
        </p:txBody>
      </p:sp>
    </p:spTree>
    <p:extLst>
      <p:ext uri="{BB962C8B-B14F-4D97-AF65-F5344CB8AC3E}">
        <p14:creationId xmlns:p14="http://schemas.microsoft.com/office/powerpoint/2010/main" val="2155676598"/>
      </p:ext>
    </p:extLst>
  </p:cSld>
  <p:clrMapOvr>
    <a:masterClrMapping/>
  </p:clrMapOvr>
  <p:transition advClick="0" advTm="20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92100"/>
            <a:ext cx="2057400" cy="5727700"/>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292100"/>
            <a:ext cx="6019800" cy="572770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Rectangle 4">
            <a:extLst>
              <a:ext uri="{FF2B5EF4-FFF2-40B4-BE49-F238E27FC236}">
                <a16:creationId xmlns:a16="http://schemas.microsoft.com/office/drawing/2014/main" id="{8BB27983-3AD3-4A58-ACF2-8389C90094C4}"/>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5" name="Rectangle 5">
            <a:extLst>
              <a:ext uri="{FF2B5EF4-FFF2-40B4-BE49-F238E27FC236}">
                <a16:creationId xmlns:a16="http://schemas.microsoft.com/office/drawing/2014/main" id="{21ECB652-DCF5-42E3-8A22-252BC2354F62}"/>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6" name="Rectangle 6">
            <a:extLst>
              <a:ext uri="{FF2B5EF4-FFF2-40B4-BE49-F238E27FC236}">
                <a16:creationId xmlns:a16="http://schemas.microsoft.com/office/drawing/2014/main" id="{757BC78D-2F81-4EA2-950E-14BF9CAEC61F}"/>
              </a:ext>
            </a:extLst>
          </p:cNvPr>
          <p:cNvSpPr>
            <a:spLocks noGrp="1" noChangeArrowheads="1"/>
          </p:cNvSpPr>
          <p:nvPr>
            <p:ph type="sldNum" sz="quarter" idx="12"/>
          </p:nvPr>
        </p:nvSpPr>
        <p:spPr>
          <a:ln/>
        </p:spPr>
        <p:txBody>
          <a:bodyPr/>
          <a:lstStyle>
            <a:lvl1pPr>
              <a:defRPr/>
            </a:lvl1pPr>
          </a:lstStyle>
          <a:p>
            <a:pPr>
              <a:defRPr/>
            </a:pPr>
            <a:fld id="{AB7E690E-E199-4619-ABB3-813DDAB59BF0}" type="slidenum">
              <a:rPr lang="es-ES" altLang="en-US"/>
              <a:pPr>
                <a:defRPr/>
              </a:pPr>
              <a:t>‹Nº›</a:t>
            </a:fld>
            <a:endParaRPr lang="es-ES" altLang="en-US"/>
          </a:p>
        </p:txBody>
      </p:sp>
    </p:spTree>
    <p:extLst>
      <p:ext uri="{BB962C8B-B14F-4D97-AF65-F5344CB8AC3E}">
        <p14:creationId xmlns:p14="http://schemas.microsoft.com/office/powerpoint/2010/main" val="252569691"/>
      </p:ext>
    </p:extLst>
  </p:cSld>
  <p:clrMapOvr>
    <a:masterClrMapping/>
  </p:clrMapOvr>
  <p:transition advClick="0" advTm="20000"/>
</p:sldLayout>
</file>

<file path=ppt/slideLayouts/slideLayout12.xml><?xml version="1.0" encoding="utf-8"?>
<p:sldLayout xmlns:a="http://schemas.openxmlformats.org/drawingml/2006/main" xmlns:r="http://schemas.openxmlformats.org/officeDocument/2006/relationships" xmlns:p="http://schemas.openxmlformats.org/presentationml/2006/main" type="fourObj" preserve="1">
  <p:cSld name="Title and 4 Content">
    <p:spTree>
      <p:nvGrpSpPr>
        <p:cNvPr id="1" name=""/>
        <p:cNvGrpSpPr/>
        <p:nvPr/>
      </p:nvGrpSpPr>
      <p:grpSpPr>
        <a:xfrm>
          <a:off x="0" y="0"/>
          <a:ext cx="0" cy="0"/>
          <a:chOff x="0" y="0"/>
          <a:chExt cx="0" cy="0"/>
        </a:xfrm>
      </p:grpSpPr>
      <p:sp>
        <p:nvSpPr>
          <p:cNvPr id="2" name="Title 1"/>
          <p:cNvSpPr>
            <a:spLocks noGrp="1"/>
          </p:cNvSpPr>
          <p:nvPr>
            <p:ph type="title" sz="quarter"/>
          </p:nvPr>
        </p:nvSpPr>
        <p:spPr>
          <a:xfrm>
            <a:off x="457200" y="292100"/>
            <a:ext cx="8229600" cy="1384300"/>
          </a:xfrm>
        </p:spPr>
        <p:txBody>
          <a:bodyPr/>
          <a:lstStyle/>
          <a:p>
            <a:r>
              <a:rPr lang="en-US"/>
              <a:t>Click to edit Master title style</a:t>
            </a:r>
          </a:p>
        </p:txBody>
      </p:sp>
      <p:sp>
        <p:nvSpPr>
          <p:cNvPr id="3" name="Content Placeholder 2"/>
          <p:cNvSpPr>
            <a:spLocks noGrp="1"/>
          </p:cNvSpPr>
          <p:nvPr>
            <p:ph sz="quarter" idx="1"/>
          </p:nvPr>
        </p:nvSpPr>
        <p:spPr>
          <a:xfrm>
            <a:off x="457200" y="1905000"/>
            <a:ext cx="4038600" cy="1981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quarter" idx="2"/>
          </p:nvPr>
        </p:nvSpPr>
        <p:spPr>
          <a:xfrm>
            <a:off x="4648200" y="1905000"/>
            <a:ext cx="4038600" cy="1981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4"/>
          <p:cNvSpPr>
            <a:spLocks noGrp="1"/>
          </p:cNvSpPr>
          <p:nvPr>
            <p:ph sz="quarter" idx="3"/>
          </p:nvPr>
        </p:nvSpPr>
        <p:spPr>
          <a:xfrm>
            <a:off x="457200" y="4038600"/>
            <a:ext cx="4038600" cy="1981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Content Placeholder 5"/>
          <p:cNvSpPr>
            <a:spLocks noGrp="1"/>
          </p:cNvSpPr>
          <p:nvPr>
            <p:ph sz="quarter" idx="4"/>
          </p:nvPr>
        </p:nvSpPr>
        <p:spPr>
          <a:xfrm>
            <a:off x="4648200" y="4038600"/>
            <a:ext cx="4038600" cy="1981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Rectangle 4">
            <a:extLst>
              <a:ext uri="{FF2B5EF4-FFF2-40B4-BE49-F238E27FC236}">
                <a16:creationId xmlns:a16="http://schemas.microsoft.com/office/drawing/2014/main" id="{EC1AAA9C-11C7-4DA5-9054-C27B1FF6ADBC}"/>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8" name="Rectangle 5">
            <a:extLst>
              <a:ext uri="{FF2B5EF4-FFF2-40B4-BE49-F238E27FC236}">
                <a16:creationId xmlns:a16="http://schemas.microsoft.com/office/drawing/2014/main" id="{7112608C-372A-4B58-85D2-64A57FCFB21F}"/>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9" name="Rectangle 6">
            <a:extLst>
              <a:ext uri="{FF2B5EF4-FFF2-40B4-BE49-F238E27FC236}">
                <a16:creationId xmlns:a16="http://schemas.microsoft.com/office/drawing/2014/main" id="{F65EFCED-3FE5-4965-8AAB-90A2F5CC9308}"/>
              </a:ext>
            </a:extLst>
          </p:cNvPr>
          <p:cNvSpPr>
            <a:spLocks noGrp="1" noChangeArrowheads="1"/>
          </p:cNvSpPr>
          <p:nvPr>
            <p:ph type="sldNum" sz="quarter" idx="12"/>
          </p:nvPr>
        </p:nvSpPr>
        <p:spPr>
          <a:ln/>
        </p:spPr>
        <p:txBody>
          <a:bodyPr/>
          <a:lstStyle>
            <a:lvl1pPr>
              <a:defRPr/>
            </a:lvl1pPr>
          </a:lstStyle>
          <a:p>
            <a:pPr>
              <a:defRPr/>
            </a:pPr>
            <a:fld id="{702D2C93-117D-409E-82A1-F0631BCFFD62}" type="slidenum">
              <a:rPr lang="es-ES" altLang="en-US"/>
              <a:pPr>
                <a:defRPr/>
              </a:pPr>
              <a:t>‹Nº›</a:t>
            </a:fld>
            <a:endParaRPr lang="es-ES" altLang="en-US"/>
          </a:p>
        </p:txBody>
      </p:sp>
    </p:spTree>
    <p:extLst>
      <p:ext uri="{BB962C8B-B14F-4D97-AF65-F5344CB8AC3E}">
        <p14:creationId xmlns:p14="http://schemas.microsoft.com/office/powerpoint/2010/main" val="4058891823"/>
      </p:ext>
    </p:extLst>
  </p:cSld>
  <p:clrMapOvr>
    <a:masterClrMapping/>
  </p:clrMapOvr>
  <p:transition advClick="0" advTm="20000"/>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reserve="1">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92100"/>
            <a:ext cx="8229600" cy="1384300"/>
          </a:xfrm>
        </p:spPr>
        <p:txBody>
          <a:bodyPr/>
          <a:lstStyle/>
          <a:p>
            <a:r>
              <a:rPr lang="en-US"/>
              <a:t>Click to edit Master title style</a:t>
            </a:r>
          </a:p>
        </p:txBody>
      </p:sp>
      <p:sp>
        <p:nvSpPr>
          <p:cNvPr id="3" name="Text Placeholder 2"/>
          <p:cNvSpPr>
            <a:spLocks noGrp="1"/>
          </p:cNvSpPr>
          <p:nvPr>
            <p:ph type="body" sz="half" idx="1"/>
          </p:nvPr>
        </p:nvSpPr>
        <p:spPr>
          <a:xfrm>
            <a:off x="457200" y="1905000"/>
            <a:ext cx="40386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905000"/>
            <a:ext cx="4038600" cy="4114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Rectangle 4">
            <a:extLst>
              <a:ext uri="{FF2B5EF4-FFF2-40B4-BE49-F238E27FC236}">
                <a16:creationId xmlns:a16="http://schemas.microsoft.com/office/drawing/2014/main" id="{6ABA4DE4-F103-453E-93CC-BF62F46414FF}"/>
              </a:ext>
            </a:extLst>
          </p:cNvPr>
          <p:cNvSpPr>
            <a:spLocks noGrp="1" noChangeArrowheads="1"/>
          </p:cNvSpPr>
          <p:nvPr>
            <p:ph type="dt" sz="half" idx="10"/>
          </p:nvPr>
        </p:nvSpPr>
        <p:spPr>
          <a:ln/>
        </p:spPr>
        <p:txBody>
          <a:bodyPr/>
          <a:lstStyle>
            <a:lvl1pPr>
              <a:defRPr/>
            </a:lvl1pPr>
          </a:lstStyle>
          <a:p>
            <a:pPr>
              <a:defRPr/>
            </a:pPr>
            <a:endParaRPr lang="es-ES" altLang="en-US"/>
          </a:p>
        </p:txBody>
      </p:sp>
      <p:sp>
        <p:nvSpPr>
          <p:cNvPr id="6" name="Rectangle 5">
            <a:extLst>
              <a:ext uri="{FF2B5EF4-FFF2-40B4-BE49-F238E27FC236}">
                <a16:creationId xmlns:a16="http://schemas.microsoft.com/office/drawing/2014/main" id="{F33F029F-28EA-4A22-ADCB-34B83B5FDFCC}"/>
              </a:ext>
            </a:extLst>
          </p:cNvPr>
          <p:cNvSpPr>
            <a:spLocks noGrp="1" noChangeArrowheads="1"/>
          </p:cNvSpPr>
          <p:nvPr>
            <p:ph type="ftr" sz="quarter" idx="11"/>
          </p:nvPr>
        </p:nvSpPr>
        <p:spPr>
          <a:ln/>
        </p:spPr>
        <p:txBody>
          <a:bodyPr/>
          <a:lstStyle>
            <a:lvl1pPr>
              <a:defRPr/>
            </a:lvl1pPr>
          </a:lstStyle>
          <a:p>
            <a:pPr>
              <a:defRPr/>
            </a:pPr>
            <a:endParaRPr lang="es-ES" altLang="en-US"/>
          </a:p>
        </p:txBody>
      </p:sp>
      <p:sp>
        <p:nvSpPr>
          <p:cNvPr id="7" name="Rectangle 6">
            <a:extLst>
              <a:ext uri="{FF2B5EF4-FFF2-40B4-BE49-F238E27FC236}">
                <a16:creationId xmlns:a16="http://schemas.microsoft.com/office/drawing/2014/main" id="{AEF1FE00-7102-43FE-BDC2-31748634F523}"/>
              </a:ext>
            </a:extLst>
          </p:cNvPr>
          <p:cNvSpPr>
            <a:spLocks noGrp="1" noChangeArrowheads="1"/>
          </p:cNvSpPr>
          <p:nvPr>
            <p:ph type="sldNum" sz="quarter" idx="12"/>
          </p:nvPr>
        </p:nvSpPr>
        <p:spPr>
          <a:ln/>
        </p:spPr>
        <p:txBody>
          <a:bodyPr/>
          <a:lstStyle>
            <a:lvl1pPr>
              <a:defRPr/>
            </a:lvl1pPr>
          </a:lstStyle>
          <a:p>
            <a:pPr>
              <a:defRPr/>
            </a:pPr>
            <a:fld id="{06547412-BC55-4A02-B992-879D6366F80C}" type="slidenum">
              <a:rPr lang="es-ES" altLang="en-US"/>
              <a:pPr>
                <a:defRPr/>
              </a:pPr>
              <a:t>‹Nº›</a:t>
            </a:fld>
            <a:endParaRPr lang="es-ES" altLang="en-US"/>
          </a:p>
        </p:txBody>
      </p:sp>
    </p:spTree>
    <p:extLst>
      <p:ext uri="{BB962C8B-B14F-4D97-AF65-F5344CB8AC3E}">
        <p14:creationId xmlns:p14="http://schemas.microsoft.com/office/powerpoint/2010/main" val="4075774452"/>
      </p:ext>
    </p:extLst>
  </p:cSld>
  <p:clrMapOvr>
    <a:masterClrMapping/>
  </p:clrMapOvr>
  <p:transition advClick="0" advTm="20000"/>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jpe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0">
          <a:blip r:embed="rId15">
            <a:duotone>
              <a:schemeClr val="bg1"/>
              <a:srgbClr val="FFFFFF"/>
            </a:duotone>
          </a:blip>
          <a:srcRect/>
          <a:stretch>
            <a:fillRect/>
          </a:stretch>
        </a:blipFill>
        <a:effectLst/>
      </p:bgPr>
    </p:bg>
    <p:spTree>
      <p:nvGrpSpPr>
        <p:cNvPr id="1" name=""/>
        <p:cNvGrpSpPr/>
        <p:nvPr/>
      </p:nvGrpSpPr>
      <p:grpSpPr>
        <a:xfrm>
          <a:off x="0" y="0"/>
          <a:ext cx="0" cy="0"/>
          <a:chOff x="0" y="0"/>
          <a:chExt cx="0" cy="0"/>
        </a:xfrm>
      </p:grpSpPr>
      <p:sp>
        <p:nvSpPr>
          <p:cNvPr id="53250" name="Rectangle 2">
            <a:extLst>
              <a:ext uri="{FF2B5EF4-FFF2-40B4-BE49-F238E27FC236}">
                <a16:creationId xmlns:a16="http://schemas.microsoft.com/office/drawing/2014/main" id="{DB2C1CCD-33CA-496E-9ABF-21F2606C98EB}"/>
              </a:ext>
            </a:extLst>
          </p:cNvPr>
          <p:cNvSpPr>
            <a:spLocks noGrp="1" noChangeArrowheads="1"/>
          </p:cNvSpPr>
          <p:nvPr>
            <p:ph type="title"/>
          </p:nvPr>
        </p:nvSpPr>
        <p:spPr bwMode="auto">
          <a:xfrm>
            <a:off x="457200" y="292100"/>
            <a:ext cx="8229600" cy="1384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bodyPr>
          <a:lstStyle/>
          <a:p>
            <a:pPr lvl="0"/>
            <a:r>
              <a:rPr lang="es-ES" altLang="en-US"/>
              <a:t>Haga clic para cambiar el estilo de título	</a:t>
            </a:r>
          </a:p>
        </p:txBody>
      </p:sp>
      <p:sp>
        <p:nvSpPr>
          <p:cNvPr id="53251" name="Rectangle 3">
            <a:extLst>
              <a:ext uri="{FF2B5EF4-FFF2-40B4-BE49-F238E27FC236}">
                <a16:creationId xmlns:a16="http://schemas.microsoft.com/office/drawing/2014/main" id="{C017D748-76F6-42AE-8901-E2ED58013E6D}"/>
              </a:ext>
            </a:extLst>
          </p:cNvPr>
          <p:cNvSpPr>
            <a:spLocks noGrp="1" noChangeArrowheads="1"/>
          </p:cNvSpPr>
          <p:nvPr>
            <p:ph type="body" idx="1"/>
          </p:nvPr>
        </p:nvSpPr>
        <p:spPr bwMode="auto">
          <a:xfrm>
            <a:off x="457200" y="1905000"/>
            <a:ext cx="8229600" cy="41148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t" anchorCtr="0" compatLnSpc="1">
            <a:prstTxWarp prst="textNoShape">
              <a:avLst/>
            </a:prstTxWarp>
          </a:bodyPr>
          <a:lstStyle/>
          <a:p>
            <a:pPr lvl="0"/>
            <a:r>
              <a:rPr lang="es-ES" altLang="en-US"/>
              <a:t>Haga clic para modificar el estilo de texto del patrón</a:t>
            </a:r>
          </a:p>
          <a:p>
            <a:pPr lvl="1"/>
            <a:r>
              <a:rPr lang="es-ES" altLang="en-US"/>
              <a:t>Segundo nivel</a:t>
            </a:r>
          </a:p>
          <a:p>
            <a:pPr lvl="2"/>
            <a:r>
              <a:rPr lang="es-ES" altLang="en-US"/>
              <a:t>Tercer nivel</a:t>
            </a:r>
          </a:p>
          <a:p>
            <a:pPr lvl="3"/>
            <a:r>
              <a:rPr lang="es-ES" altLang="en-US"/>
              <a:t>Cuarto nivel</a:t>
            </a:r>
          </a:p>
          <a:p>
            <a:pPr lvl="4"/>
            <a:r>
              <a:rPr lang="es-ES" altLang="en-US"/>
              <a:t>Quinto nivel</a:t>
            </a:r>
          </a:p>
        </p:txBody>
      </p:sp>
      <p:sp>
        <p:nvSpPr>
          <p:cNvPr id="53252" name="Rectangle 4">
            <a:extLst>
              <a:ext uri="{FF2B5EF4-FFF2-40B4-BE49-F238E27FC236}">
                <a16:creationId xmlns:a16="http://schemas.microsoft.com/office/drawing/2014/main" id="{D336BE92-DAFF-46CE-A9A5-136E2563C808}"/>
              </a:ext>
            </a:extLst>
          </p:cNvPr>
          <p:cNvSpPr>
            <a:spLocks noGrp="1" noChangeArrowheads="1"/>
          </p:cNvSpPr>
          <p:nvPr>
            <p:ph type="dt" sz="half" idx="2"/>
          </p:nvPr>
        </p:nvSpPr>
        <p:spPr bwMode="auto">
          <a:xfrm>
            <a:off x="457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eaLnBrk="1" hangingPunct="1">
              <a:defRPr sz="1400" smtClean="0">
                <a:effectLst>
                  <a:outerShdw blurRad="38100" dist="38100" dir="2700000" algn="tl">
                    <a:srgbClr val="000000"/>
                  </a:outerShdw>
                </a:effectLst>
                <a:latin typeface="Arial" panose="020B0604020202020204" pitchFamily="34" charset="0"/>
              </a:defRPr>
            </a:lvl1pPr>
          </a:lstStyle>
          <a:p>
            <a:pPr>
              <a:defRPr/>
            </a:pPr>
            <a:endParaRPr lang="es-ES" altLang="en-US"/>
          </a:p>
        </p:txBody>
      </p:sp>
      <p:sp>
        <p:nvSpPr>
          <p:cNvPr id="53253" name="Rectangle 5">
            <a:extLst>
              <a:ext uri="{FF2B5EF4-FFF2-40B4-BE49-F238E27FC236}">
                <a16:creationId xmlns:a16="http://schemas.microsoft.com/office/drawing/2014/main" id="{26B83982-AE2A-4DEF-A560-E552637C7030}"/>
              </a:ext>
            </a:extLst>
          </p:cNvPr>
          <p:cNvSpPr>
            <a:spLocks noGrp="1" noChangeArrowheads="1"/>
          </p:cNvSpPr>
          <p:nvPr>
            <p:ph type="ftr" sz="quarter" idx="3"/>
          </p:nvPr>
        </p:nvSpPr>
        <p:spPr bwMode="auto">
          <a:xfrm>
            <a:off x="3124200" y="6245225"/>
            <a:ext cx="2895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ctr" eaLnBrk="1" hangingPunct="1">
              <a:defRPr sz="1400" smtClean="0">
                <a:effectLst>
                  <a:outerShdw blurRad="38100" dist="38100" dir="2700000" algn="tl">
                    <a:srgbClr val="000000"/>
                  </a:outerShdw>
                </a:effectLst>
                <a:latin typeface="Arial" panose="020B0604020202020204" pitchFamily="34" charset="0"/>
              </a:defRPr>
            </a:lvl1pPr>
          </a:lstStyle>
          <a:p>
            <a:pPr>
              <a:defRPr/>
            </a:pPr>
            <a:endParaRPr lang="es-ES" altLang="en-US"/>
          </a:p>
        </p:txBody>
      </p:sp>
      <p:sp>
        <p:nvSpPr>
          <p:cNvPr id="53254" name="Rectangle 6">
            <a:extLst>
              <a:ext uri="{FF2B5EF4-FFF2-40B4-BE49-F238E27FC236}">
                <a16:creationId xmlns:a16="http://schemas.microsoft.com/office/drawing/2014/main" id="{20617830-053F-4B85-874B-BEB83B7D7161}"/>
              </a:ext>
            </a:extLst>
          </p:cNvPr>
          <p:cNvSpPr>
            <a:spLocks noGrp="1" noChangeArrowheads="1"/>
          </p:cNvSpPr>
          <p:nvPr>
            <p:ph type="sldNum" sz="quarter" idx="4"/>
          </p:nvPr>
        </p:nvSpPr>
        <p:spPr bwMode="auto">
          <a:xfrm>
            <a:off x="6553200" y="6245225"/>
            <a:ext cx="2133600" cy="4762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b" anchorCtr="0" compatLnSpc="1">
            <a:prstTxWarp prst="textNoShape">
              <a:avLst/>
            </a:prstTxWarp>
          </a:bodyPr>
          <a:lstStyle>
            <a:lvl1pPr algn="r" eaLnBrk="1" hangingPunct="1">
              <a:defRPr sz="1400" smtClean="0">
                <a:effectLst>
                  <a:outerShdw blurRad="38100" dist="38100" dir="2700000" algn="tl">
                    <a:srgbClr val="000000"/>
                  </a:outerShdw>
                </a:effectLst>
                <a:latin typeface="Arial" panose="020B0604020202020204" pitchFamily="34" charset="0"/>
              </a:defRPr>
            </a:lvl1pPr>
          </a:lstStyle>
          <a:p>
            <a:pPr>
              <a:defRPr/>
            </a:pPr>
            <a:fld id="{51A36482-F999-41A9-8744-4F9607DA7B3B}" type="slidenum">
              <a:rPr lang="es-ES" altLang="en-US"/>
              <a:pPr>
                <a:defRPr/>
              </a:pPr>
              <a:t>‹Nº›</a:t>
            </a:fld>
            <a:endParaRPr lang="es-ES" altLang="en-US"/>
          </a:p>
        </p:txBody>
      </p:sp>
    </p:spTree>
  </p:cSld>
  <p:clrMap bg1="dk2" tx1="lt1" bg2="dk1" tx2="lt2" accent1="accent1" accent2="accent2" accent3="accent3" accent4="accent4" accent5="accent5" accent6="accent6" hlink="hlink" folHlink="folHlink"/>
  <p:sldLayoutIdLst>
    <p:sldLayoutId id="2147483711" r:id="rId1"/>
    <p:sldLayoutId id="2147483699" r:id="rId2"/>
    <p:sldLayoutId id="2147483700" r:id="rId3"/>
    <p:sldLayoutId id="2147483701" r:id="rId4"/>
    <p:sldLayoutId id="2147483702" r:id="rId5"/>
    <p:sldLayoutId id="2147483703" r:id="rId6"/>
    <p:sldLayoutId id="2147483704" r:id="rId7"/>
    <p:sldLayoutId id="2147483705" r:id="rId8"/>
    <p:sldLayoutId id="2147483706" r:id="rId9"/>
    <p:sldLayoutId id="2147483707" r:id="rId10"/>
    <p:sldLayoutId id="2147483708" r:id="rId11"/>
    <p:sldLayoutId id="2147483709" r:id="rId12"/>
    <p:sldLayoutId id="2147483710" r:id="rId13"/>
  </p:sldLayoutIdLst>
  <p:transition advClick="0" advTm="20000"/>
  <p:txStyles>
    <p:titleStyle>
      <a:lvl1pPr algn="l" rtl="0" eaLnBrk="0" fontAlgn="base" hangingPunct="0">
        <a:spcBef>
          <a:spcPct val="0"/>
        </a:spcBef>
        <a:spcAft>
          <a:spcPct val="0"/>
        </a:spcAft>
        <a:defRPr sz="4400" kern="1200">
          <a:solidFill>
            <a:schemeClr val="tx2"/>
          </a:solidFill>
          <a:effectLst>
            <a:outerShdw blurRad="38100" dist="38100" dir="2700000" algn="tl">
              <a:srgbClr val="000000"/>
            </a:outerShdw>
          </a:effectLst>
          <a:latin typeface="+mj-lt"/>
          <a:ea typeface="+mj-ea"/>
          <a:cs typeface="+mj-cs"/>
        </a:defRPr>
      </a:lvl1pPr>
      <a:lvl2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2pPr>
      <a:lvl3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3pPr>
      <a:lvl4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4pPr>
      <a:lvl5pPr algn="l" rtl="0" eaLnBrk="0" fontAlgn="base" hangingPunct="0">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5pPr>
      <a:lvl6pPr marL="4572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6pPr>
      <a:lvl7pPr marL="9144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7pPr>
      <a:lvl8pPr marL="13716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8pPr>
      <a:lvl9pPr marL="1828800" algn="l" rtl="0" fontAlgn="base">
        <a:spcBef>
          <a:spcPct val="0"/>
        </a:spcBef>
        <a:spcAft>
          <a:spcPct val="0"/>
        </a:spcAft>
        <a:defRPr sz="4400">
          <a:solidFill>
            <a:schemeClr val="tx2"/>
          </a:solidFill>
          <a:effectLst>
            <a:outerShdw blurRad="38100" dist="38100" dir="2700000" algn="tl">
              <a:srgbClr val="000000"/>
            </a:outerShdw>
          </a:effectLst>
          <a:latin typeface="Tahoma" panose="020B0604030504040204" pitchFamily="34" charset="0"/>
        </a:defRPr>
      </a:lvl9pPr>
    </p:titleStyle>
    <p:bodyStyle>
      <a:lvl1pPr marL="342900" indent="-342900" algn="l" rtl="0" eaLnBrk="0" fontAlgn="base" hangingPunct="0">
        <a:spcBef>
          <a:spcPct val="20000"/>
        </a:spcBef>
        <a:spcAft>
          <a:spcPct val="0"/>
        </a:spcAft>
        <a:buClr>
          <a:schemeClr val="hlink"/>
        </a:buClr>
        <a:buSzPct val="120000"/>
        <a:buChar char="•"/>
        <a:defRPr sz="3200" kern="1200">
          <a:solidFill>
            <a:schemeClr val="tx1"/>
          </a:solidFill>
          <a:effectLst>
            <a:outerShdw blurRad="38100" dist="38100" dir="2700000" algn="tl">
              <a:srgbClr val="000000"/>
            </a:outerShdw>
          </a:effectLst>
          <a:latin typeface="+mn-lt"/>
          <a:ea typeface="+mn-ea"/>
          <a:cs typeface="+mn-cs"/>
        </a:defRPr>
      </a:lvl1pPr>
      <a:lvl2pPr marL="742950" indent="-285750" algn="l" rtl="0" eaLnBrk="0" fontAlgn="base" hangingPunct="0">
        <a:spcBef>
          <a:spcPct val="20000"/>
        </a:spcBef>
        <a:spcAft>
          <a:spcPct val="0"/>
        </a:spcAft>
        <a:buFont typeface="Tahoma" panose="020B0604030504040204" pitchFamily="34" charset="0"/>
        <a:buChar char="–"/>
        <a:defRPr sz="2800" kern="1200">
          <a:solidFill>
            <a:schemeClr val="tx1"/>
          </a:solidFill>
          <a:effectLst>
            <a:outerShdw blurRad="38100" dist="38100" dir="2700000" algn="tl">
              <a:srgbClr val="000000"/>
            </a:outerShdw>
          </a:effectLst>
          <a:latin typeface="+mn-lt"/>
          <a:ea typeface="+mn-ea"/>
          <a:cs typeface="+mn-cs"/>
        </a:defRPr>
      </a:lvl2pPr>
      <a:lvl3pPr marL="1143000" indent="-228600" algn="l" rtl="0" eaLnBrk="0" fontAlgn="base" hangingPunct="0">
        <a:spcBef>
          <a:spcPct val="20000"/>
        </a:spcBef>
        <a:spcAft>
          <a:spcPct val="0"/>
        </a:spcAft>
        <a:buClr>
          <a:schemeClr val="hlink"/>
        </a:buClr>
        <a:buSzPct val="120000"/>
        <a:buChar char="•"/>
        <a:defRPr sz="2400" kern="1200">
          <a:solidFill>
            <a:schemeClr val="tx1"/>
          </a:solidFill>
          <a:effectLst>
            <a:outerShdw blurRad="38100" dist="38100" dir="2700000" algn="tl">
              <a:srgbClr val="000000"/>
            </a:outerShdw>
          </a:effectLst>
          <a:latin typeface="+mn-lt"/>
          <a:ea typeface="+mn-ea"/>
          <a:cs typeface="+mn-cs"/>
        </a:defRPr>
      </a:lvl3pPr>
      <a:lvl4pPr marL="1600200" indent="-228600" algn="l" rtl="0" eaLnBrk="0" fontAlgn="base" hangingPunct="0">
        <a:spcBef>
          <a:spcPct val="20000"/>
        </a:spcBef>
        <a:spcAft>
          <a:spcPct val="0"/>
        </a:spcAft>
        <a:buFont typeface="Tahoma" panose="020B0604030504040204" pitchFamily="34" charset="0"/>
        <a:buChar char="–"/>
        <a:defRPr sz="2000" kern="1200">
          <a:solidFill>
            <a:schemeClr val="tx1"/>
          </a:solidFill>
          <a:effectLst>
            <a:outerShdw blurRad="38100" dist="38100" dir="2700000" algn="tl">
              <a:srgbClr val="000000"/>
            </a:outerShdw>
          </a:effectLst>
          <a:latin typeface="+mn-lt"/>
          <a:ea typeface="+mn-ea"/>
          <a:cs typeface="+mn-cs"/>
        </a:defRPr>
      </a:lvl4pPr>
      <a:lvl5pPr marL="2057400" indent="-228600" algn="l" rtl="0" eaLnBrk="0" fontAlgn="base" hangingPunct="0">
        <a:spcBef>
          <a:spcPct val="20000"/>
        </a:spcBef>
        <a:spcAft>
          <a:spcPct val="0"/>
        </a:spcAft>
        <a:buClr>
          <a:schemeClr val="hlink"/>
        </a:buClr>
        <a:buSzPct val="80000"/>
        <a:buFont typeface="Wingdings" panose="05000000000000000000" pitchFamily="2" charset="2"/>
        <a:buChar char="v"/>
        <a:defRPr sz="2000" kern="1200">
          <a:solidFill>
            <a:schemeClr val="tx1"/>
          </a:solidFill>
          <a:effectLst>
            <a:outerShdw blurRad="38100" dist="38100" dir="2700000" algn="tl">
              <a:srgbClr val="000000"/>
            </a:outerShdw>
          </a:effectLst>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4.xml"/><Relationship Id="rId1" Type="http://schemas.openxmlformats.org/officeDocument/2006/relationships/slideLayout" Target="../slideLayouts/slideLayout2.xml"/><Relationship Id="rId4" Type="http://schemas.openxmlformats.org/officeDocument/2006/relationships/image" Target="../media/image3.gif"/></Relationships>
</file>

<file path=ppt/slides/_rels/slide5.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5.xml"/><Relationship Id="rId1" Type="http://schemas.openxmlformats.org/officeDocument/2006/relationships/slideLayout" Target="../slideLayouts/slideLayout12.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s>
</file>

<file path=ppt/slides/_rels/slide6.xml.rels><?xml version="1.0" encoding="UTF-8" standalone="yes"?>
<Relationships xmlns="http://schemas.openxmlformats.org/package/2006/relationships"><Relationship Id="rId3" Type="http://schemas.openxmlformats.org/officeDocument/2006/relationships/image" Target="../media/image6.gif"/><Relationship Id="rId2" Type="http://schemas.openxmlformats.org/officeDocument/2006/relationships/notesSlide" Target="../notesSlides/notesSlide6.xml"/><Relationship Id="rId1" Type="http://schemas.openxmlformats.org/officeDocument/2006/relationships/slideLayout" Target="../slideLayouts/slideLayout12.xml"/><Relationship Id="rId6" Type="http://schemas.openxmlformats.org/officeDocument/2006/relationships/image" Target="../media/image9.gif"/><Relationship Id="rId5" Type="http://schemas.openxmlformats.org/officeDocument/2006/relationships/image" Target="../media/image8.gif"/><Relationship Id="rId4" Type="http://schemas.openxmlformats.org/officeDocument/2006/relationships/image" Target="../media/image7.gif"/></Relationships>
</file>

<file path=ppt/slides/_rels/slide7.xml.rels><?xml version="1.0" encoding="UTF-8" standalone="yes"?>
<Relationships xmlns="http://schemas.openxmlformats.org/package/2006/relationships"><Relationship Id="rId3" Type="http://schemas.openxmlformats.org/officeDocument/2006/relationships/image" Target="../media/image2.gif"/><Relationship Id="rId2" Type="http://schemas.openxmlformats.org/officeDocument/2006/relationships/notesSlide" Target="../notesSlides/notesSlide7.xml"/><Relationship Id="rId1" Type="http://schemas.openxmlformats.org/officeDocument/2006/relationships/slideLayout" Target="../slideLayouts/slideLayout12.xml"/><Relationship Id="rId6" Type="http://schemas.openxmlformats.org/officeDocument/2006/relationships/image" Target="../media/image5.gif"/><Relationship Id="rId5" Type="http://schemas.openxmlformats.org/officeDocument/2006/relationships/image" Target="../media/image4.gif"/><Relationship Id="rId4" Type="http://schemas.openxmlformats.org/officeDocument/2006/relationships/image" Target="../media/image3.gif"/></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4.gif"/><Relationship Id="rId2" Type="http://schemas.openxmlformats.org/officeDocument/2006/relationships/notesSlide" Target="../notesSlides/notesSlide10.xml"/><Relationship Id="rId1" Type="http://schemas.openxmlformats.org/officeDocument/2006/relationships/slideLayout" Target="../slideLayouts/slideLayout13.xml"/><Relationship Id="rId4" Type="http://schemas.openxmlformats.org/officeDocument/2006/relationships/image" Target="../media/image2.gif"/></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10.gif"/><Relationship Id="rId2" Type="http://schemas.openxmlformats.org/officeDocument/2006/relationships/notesSlide" Target="../notesSlides/notesSlide13.xml"/><Relationship Id="rId1" Type="http://schemas.openxmlformats.org/officeDocument/2006/relationships/slideLayout" Target="../slideLayouts/slideLayout4.xml"/><Relationship Id="rId4" Type="http://schemas.openxmlformats.org/officeDocument/2006/relationships/image" Target="../media/image11.gif"/></Relationships>
</file>

<file path=ppt/slides/_rels/slide14.xml.rels><?xml version="1.0" encoding="UTF-8" standalone="yes"?>
<Relationships xmlns="http://schemas.openxmlformats.org/package/2006/relationships"><Relationship Id="rId3" Type="http://schemas.openxmlformats.org/officeDocument/2006/relationships/image" Target="../media/image12.gif"/><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4.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hyperlink" Target="http://arxiv.org/ftp/physics/papers/0401/0401092.pdf" TargetMode="External"/><Relationship Id="rId2" Type="http://schemas.openxmlformats.org/officeDocument/2006/relationships/notesSlide" Target="../notesSlides/notesSlide18.xml"/><Relationship Id="rId1" Type="http://schemas.openxmlformats.org/officeDocument/2006/relationships/slideLayout" Target="../slideLayouts/slideLayout2.xml"/><Relationship Id="rId5" Type="http://schemas.openxmlformats.org/officeDocument/2006/relationships/hyperlink" Target="http://georgesardin.googlepages.com/" TargetMode="External"/><Relationship Id="rId4" Type="http://schemas.openxmlformats.org/officeDocument/2006/relationships/hyperlink" Target="http://arxiv.org/ftp/physics/papers/0401/0401091.pdf" TargetMode="Externa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2255E4E7-4685-4691-A641-559E361D6CAC}"/>
              </a:ext>
            </a:extLst>
          </p:cNvPr>
          <p:cNvSpPr>
            <a:spLocks noGrp="1" noChangeArrowheads="1"/>
          </p:cNvSpPr>
          <p:nvPr>
            <p:ph type="title"/>
          </p:nvPr>
        </p:nvSpPr>
        <p:spPr>
          <a:xfrm>
            <a:off x="468313" y="476250"/>
            <a:ext cx="8229600" cy="1384300"/>
          </a:xfrm>
        </p:spPr>
        <p:txBody>
          <a:bodyPr/>
          <a:lstStyle/>
          <a:p>
            <a:pPr algn="ctr" eaLnBrk="1" hangingPunct="1">
              <a:defRPr/>
            </a:pPr>
            <a:r>
              <a:rPr lang="en-US" altLang="en-US" sz="4000">
                <a:latin typeface="Times New Roman" panose="02020603050405020304" pitchFamily="18" charset="0"/>
              </a:rPr>
              <a:t>CAUSE</a:t>
            </a:r>
            <a:r>
              <a:rPr lang="en-US" altLang="en-US" sz="3200"/>
              <a:t> </a:t>
            </a:r>
            <a:r>
              <a:rPr lang="en-US" altLang="en-US" sz="2800">
                <a:latin typeface="Script MT Bold" panose="03040602040607080904" pitchFamily="66" charset="0"/>
              </a:rPr>
              <a:t>of the </a:t>
            </a:r>
            <a:r>
              <a:rPr lang="en-US" altLang="en-US" sz="2800"/>
              <a:t>mechanical </a:t>
            </a:r>
            <a:r>
              <a:rPr lang="en-US" altLang="en-US" sz="2800">
                <a:latin typeface="Script MT Bold" panose="03040602040607080904" pitchFamily="66" charset="0"/>
              </a:rPr>
              <a:t>and</a:t>
            </a:r>
            <a:r>
              <a:rPr lang="en-US" altLang="en-US" sz="2800"/>
              <a:t> electromagnetic</a:t>
            </a:r>
            <a:r>
              <a:rPr lang="en-US" altLang="en-US" sz="4000">
                <a:latin typeface="Script MT Bold" panose="03040602040607080904" pitchFamily="66" charset="0"/>
              </a:rPr>
              <a:t> equivalency</a:t>
            </a:r>
            <a:br>
              <a:rPr lang="en-US" altLang="en-US" sz="3200">
                <a:latin typeface="Script MT Bold" panose="03040602040607080904" pitchFamily="66" charset="0"/>
              </a:rPr>
            </a:br>
            <a:r>
              <a:rPr lang="en-US" altLang="en-US" sz="2800">
                <a:latin typeface="Script MT Bold" panose="03040602040607080904" pitchFamily="66" charset="0"/>
              </a:rPr>
              <a:t>of </a:t>
            </a:r>
            <a:r>
              <a:rPr lang="en-US" altLang="en-US" sz="3200"/>
              <a:t> </a:t>
            </a:r>
            <a:br>
              <a:rPr lang="en-US" altLang="en-US" sz="3200"/>
            </a:br>
            <a:r>
              <a:rPr lang="en-US" altLang="en-US" sz="3200"/>
              <a:t> </a:t>
            </a:r>
            <a:r>
              <a:rPr lang="en-US" altLang="en-US" sz="3200">
                <a:latin typeface="Times New Roman" panose="02020603050405020304" pitchFamily="18" charset="0"/>
              </a:rPr>
              <a:t>inertial</a:t>
            </a:r>
            <a:r>
              <a:rPr lang="en-US" altLang="en-US" sz="3200"/>
              <a:t> </a:t>
            </a:r>
            <a:r>
              <a:rPr lang="en-US" altLang="en-US" sz="3200">
                <a:latin typeface="Times New Roman" panose="02020603050405020304" pitchFamily="18" charset="0"/>
              </a:rPr>
              <a:t>systems</a:t>
            </a:r>
          </a:p>
        </p:txBody>
      </p:sp>
      <p:sp>
        <p:nvSpPr>
          <p:cNvPr id="3075" name="Rectangle 3">
            <a:extLst>
              <a:ext uri="{FF2B5EF4-FFF2-40B4-BE49-F238E27FC236}">
                <a16:creationId xmlns:a16="http://schemas.microsoft.com/office/drawing/2014/main" id="{5C6C53B0-5AB3-4E75-A58F-E3DA14E775E5}"/>
              </a:ext>
            </a:extLst>
          </p:cNvPr>
          <p:cNvSpPr>
            <a:spLocks noGrp="1" noChangeArrowheads="1"/>
          </p:cNvSpPr>
          <p:nvPr>
            <p:ph type="body" idx="1"/>
          </p:nvPr>
        </p:nvSpPr>
        <p:spPr>
          <a:xfrm>
            <a:off x="611188" y="1989138"/>
            <a:ext cx="8229600" cy="2089150"/>
          </a:xfrm>
        </p:spPr>
        <p:txBody>
          <a:bodyPr/>
          <a:lstStyle/>
          <a:p>
            <a:pPr eaLnBrk="1" hangingPunct="1">
              <a:buFontTx/>
              <a:buNone/>
              <a:defRPr/>
            </a:pPr>
            <a:endParaRPr lang="es-ES" altLang="en-US"/>
          </a:p>
          <a:p>
            <a:pPr algn="ctr" eaLnBrk="1" hangingPunct="1">
              <a:defRPr/>
            </a:pPr>
            <a:r>
              <a:rPr lang="en-US" altLang="en-US" sz="2000" b="1"/>
              <a:t>MICHELSON EXPERIMENT ANALOGY</a:t>
            </a:r>
            <a:r>
              <a:rPr lang="es-ES" altLang="en-US"/>
              <a:t> </a:t>
            </a:r>
            <a:endParaRPr lang="es-ES" altLang="en-US" sz="2000"/>
          </a:p>
          <a:p>
            <a:pPr algn="ctr" eaLnBrk="1" hangingPunct="1">
              <a:defRPr/>
            </a:pPr>
            <a:r>
              <a:rPr lang="en-US" altLang="en-US" sz="2400">
                <a:latin typeface="Script MT Bold" panose="03040602040607080904" pitchFamily="66" charset="0"/>
              </a:rPr>
              <a:t>Elastic Scattering</a:t>
            </a:r>
          </a:p>
          <a:p>
            <a:pPr algn="ctr" eaLnBrk="1" hangingPunct="1">
              <a:defRPr/>
            </a:pPr>
            <a:endParaRPr lang="en-US" altLang="en-US"/>
          </a:p>
          <a:p>
            <a:pPr eaLnBrk="1" hangingPunct="1">
              <a:buFontTx/>
              <a:buNone/>
              <a:defRPr/>
            </a:pPr>
            <a:endParaRPr lang="es-ES" altLang="en-US"/>
          </a:p>
        </p:txBody>
      </p:sp>
      <p:pic>
        <p:nvPicPr>
          <p:cNvPr id="4100" name="Picture 4" descr="M1-a">
            <a:extLst>
              <a:ext uri="{FF2B5EF4-FFF2-40B4-BE49-F238E27FC236}">
                <a16:creationId xmlns:a16="http://schemas.microsoft.com/office/drawing/2014/main" id="{1DE87655-675A-4D10-BE9A-C1E5B3082F8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843213" y="3860800"/>
            <a:ext cx="3657600"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20000"/>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withGroup">
                            <p:stCondLst>
                              <p:cond delay="0"/>
                            </p:stCondLst>
                            <p:childTnLst>
                              <p:par>
                                <p:cTn id="5" presetID="52" presetClass="entr" presetSubtype="0" fill="hold" grpId="0" nodeType="withEffect">
                                  <p:stCondLst>
                                    <p:cond delay="0"/>
                                  </p:stCondLst>
                                  <p:childTnLst>
                                    <p:set>
                                      <p:cBhvr>
                                        <p:cTn id="6" dur="1" fill="hold">
                                          <p:stCondLst>
                                            <p:cond delay="0"/>
                                          </p:stCondLst>
                                        </p:cTn>
                                        <p:tgtEl>
                                          <p:spTgt spid="3074"/>
                                        </p:tgtEl>
                                        <p:attrNameLst>
                                          <p:attrName>style.visibility</p:attrName>
                                        </p:attrNameLst>
                                      </p:cBhvr>
                                      <p:to>
                                        <p:strVal val="visible"/>
                                      </p:to>
                                    </p:set>
                                    <p:anim calcmode="lin" valueType="num">
                                      <p:cBhvr>
                                        <p:cTn id="7" dur="3000" fill="hold"/>
                                        <p:tgtEl>
                                          <p:spTgt spid="3074"/>
                                        </p:tgtEl>
                                        <p:attrNameLst>
                                          <p:attrName>ppt_w</p:attrName>
                                        </p:attrNameLst>
                                      </p:cBhvr>
                                      <p:tavLst>
                                        <p:tav tm="0">
                                          <p:val>
                                            <p:strVal val="#ppt_w*2.5"/>
                                          </p:val>
                                        </p:tav>
                                        <p:tav tm="100000">
                                          <p:val>
                                            <p:strVal val="#ppt_w"/>
                                          </p:val>
                                        </p:tav>
                                      </p:tavLst>
                                    </p:anim>
                                    <p:anim calcmode="lin" valueType="num">
                                      <p:cBhvr>
                                        <p:cTn id="8" dur="3000" fill="hold"/>
                                        <p:tgtEl>
                                          <p:spTgt spid="3074"/>
                                        </p:tgtEl>
                                        <p:attrNameLst>
                                          <p:attrName>ppt_h</p:attrName>
                                        </p:attrNameLst>
                                      </p:cBhvr>
                                      <p:tavLst>
                                        <p:tav tm="0">
                                          <p:val>
                                            <p:strVal val="#ppt_h"/>
                                          </p:val>
                                        </p:tav>
                                        <p:tav tm="100000">
                                          <p:val>
                                            <p:strVal val="#ppt_h"/>
                                          </p:val>
                                        </p:tav>
                                      </p:tavLst>
                                    </p:anim>
                                    <p:anim calcmode="lin" valueType="num">
                                      <p:cBhvr>
                                        <p:cTn id="9" dur="3000" fill="hold"/>
                                        <p:tgtEl>
                                          <p:spTgt spid="3074"/>
                                        </p:tgtEl>
                                        <p:attrNameLst>
                                          <p:attrName>ppt_x</p:attrName>
                                        </p:attrNameLst>
                                      </p:cBhvr>
                                      <p:tavLst>
                                        <p:tav tm="0">
                                          <p:val>
                                            <p:strVal val="#ppt_x-.2"/>
                                          </p:val>
                                        </p:tav>
                                        <p:tav tm="50000">
                                          <p:val>
                                            <p:strVal val="#ppt_x+.1"/>
                                          </p:val>
                                        </p:tav>
                                        <p:tav tm="100000">
                                          <p:val>
                                            <p:strVal val="#ppt_x"/>
                                          </p:val>
                                        </p:tav>
                                      </p:tavLst>
                                    </p:anim>
                                    <p:anim calcmode="lin" valueType="num">
                                      <p:cBhvr>
                                        <p:cTn id="10" dur="3000" fill="hold"/>
                                        <p:tgtEl>
                                          <p:spTgt spid="3074"/>
                                        </p:tgtEl>
                                        <p:attrNameLst>
                                          <p:attrName>ppt_y</p:attrName>
                                        </p:attrNameLst>
                                      </p:cBhvr>
                                      <p:tavLst>
                                        <p:tav tm="0">
                                          <p:val>
                                            <p:strVal val="#ppt_y+1"/>
                                          </p:val>
                                        </p:tav>
                                        <p:tav tm="50000">
                                          <p:val>
                                            <p:strVal val="#ppt_y+.5"/>
                                          </p:val>
                                        </p:tav>
                                        <p:tav tm="100000">
                                          <p:val>
                                            <p:strVal val="#ppt_y"/>
                                          </p:val>
                                        </p:tav>
                                      </p:tavLst>
                                    </p:anim>
                                    <p:animEffect transition="in" filter="fade">
                                      <p:cBhvr>
                                        <p:cTn id="11" dur="3000"/>
                                        <p:tgtEl>
                                          <p:spTgt spid="3074"/>
                                        </p:tgtEl>
                                      </p:cBhvr>
                                    </p:animEffect>
                                  </p:childTnLst>
                                </p:cTn>
                              </p:par>
                            </p:childTnLst>
                          </p:cTn>
                        </p:par>
                        <p:par>
                          <p:cTn id="12" fill="hold" nodeType="afterGroup">
                            <p:stCondLst>
                              <p:cond delay="3000"/>
                            </p:stCondLst>
                            <p:childTnLst>
                              <p:par>
                                <p:cTn id="13" presetID="22" presetClass="entr" presetSubtype="8" fill="hold" grpId="0" nodeType="afterEffect">
                                  <p:stCondLst>
                                    <p:cond delay="0"/>
                                  </p:stCondLst>
                                  <p:childTnLst>
                                    <p:set>
                                      <p:cBhvr>
                                        <p:cTn id="14" dur="1" fill="hold">
                                          <p:stCondLst>
                                            <p:cond delay="0"/>
                                          </p:stCondLst>
                                        </p:cTn>
                                        <p:tgtEl>
                                          <p:spTgt spid="3075">
                                            <p:txEl>
                                              <p:pRg st="1" end="1"/>
                                            </p:txEl>
                                          </p:spTgt>
                                        </p:tgtEl>
                                        <p:attrNameLst>
                                          <p:attrName>style.visibility</p:attrName>
                                        </p:attrNameLst>
                                      </p:cBhvr>
                                      <p:to>
                                        <p:strVal val="visible"/>
                                      </p:to>
                                    </p:set>
                                    <p:animEffect transition="in" filter="wipe(left)">
                                      <p:cBhvr>
                                        <p:cTn id="15" dur="2000"/>
                                        <p:tgtEl>
                                          <p:spTgt spid="3075">
                                            <p:txEl>
                                              <p:pRg st="1" end="1"/>
                                            </p:txEl>
                                          </p:spTgt>
                                        </p:tgtEl>
                                      </p:cBhvr>
                                    </p:animEffect>
                                  </p:childTnLst>
                                </p:cTn>
                              </p:par>
                            </p:childTnLst>
                          </p:cTn>
                        </p:par>
                        <p:par>
                          <p:cTn id="16" fill="hold" nodeType="afterGroup">
                            <p:stCondLst>
                              <p:cond delay="5000"/>
                            </p:stCondLst>
                            <p:childTnLst>
                              <p:par>
                                <p:cTn id="17" presetID="22" presetClass="entr" presetSubtype="8" fill="hold" grpId="0" nodeType="afterEffect">
                                  <p:stCondLst>
                                    <p:cond delay="0"/>
                                  </p:stCondLst>
                                  <p:childTnLst>
                                    <p:set>
                                      <p:cBhvr>
                                        <p:cTn id="18" dur="1" fill="hold">
                                          <p:stCondLst>
                                            <p:cond delay="0"/>
                                          </p:stCondLst>
                                        </p:cTn>
                                        <p:tgtEl>
                                          <p:spTgt spid="3075">
                                            <p:txEl>
                                              <p:pRg st="2" end="2"/>
                                            </p:txEl>
                                          </p:spTgt>
                                        </p:tgtEl>
                                        <p:attrNameLst>
                                          <p:attrName>style.visibility</p:attrName>
                                        </p:attrNameLst>
                                      </p:cBhvr>
                                      <p:to>
                                        <p:strVal val="visible"/>
                                      </p:to>
                                    </p:set>
                                    <p:animEffect transition="in" filter="wipe(left)">
                                      <p:cBhvr>
                                        <p:cTn id="19" dur="500"/>
                                        <p:tgtEl>
                                          <p:spTgt spid="3075">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74" grpId="0"/>
      <p:bldP spid="3075" grpId="0" uiExpand="1" build="p"/>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0" name="Rectangle 2">
            <a:extLst>
              <a:ext uri="{FF2B5EF4-FFF2-40B4-BE49-F238E27FC236}">
                <a16:creationId xmlns:a16="http://schemas.microsoft.com/office/drawing/2014/main" id="{A522A9A8-E1E5-4523-801F-144778406507}"/>
              </a:ext>
            </a:extLst>
          </p:cNvPr>
          <p:cNvSpPr>
            <a:spLocks noGrp="1" noChangeArrowheads="1"/>
          </p:cNvSpPr>
          <p:nvPr>
            <p:ph type="title"/>
          </p:nvPr>
        </p:nvSpPr>
        <p:spPr>
          <a:xfrm>
            <a:off x="468313" y="188913"/>
            <a:ext cx="8229600" cy="765175"/>
          </a:xfrm>
        </p:spPr>
        <p:txBody>
          <a:bodyPr/>
          <a:lstStyle/>
          <a:p>
            <a:pPr algn="ctr" eaLnBrk="1" hangingPunct="1">
              <a:defRPr/>
            </a:pPr>
            <a:r>
              <a:rPr lang="en-US" altLang="en-US" sz="3200">
                <a:solidFill>
                  <a:srgbClr val="FF0000"/>
                </a:solidFill>
                <a:latin typeface="Times New Roman" panose="02020603050405020304" pitchFamily="18" charset="0"/>
              </a:rPr>
              <a:t>Beyond the phenomenology of special relativity</a:t>
            </a:r>
          </a:p>
        </p:txBody>
      </p:sp>
      <p:sp>
        <p:nvSpPr>
          <p:cNvPr id="124931" name="Rectangle 3">
            <a:extLst>
              <a:ext uri="{FF2B5EF4-FFF2-40B4-BE49-F238E27FC236}">
                <a16:creationId xmlns:a16="http://schemas.microsoft.com/office/drawing/2014/main" id="{81D4CCF0-9324-426A-8F98-998060810C0E}"/>
              </a:ext>
            </a:extLst>
          </p:cNvPr>
          <p:cNvSpPr>
            <a:spLocks noGrp="1" noChangeArrowheads="1"/>
          </p:cNvSpPr>
          <p:nvPr>
            <p:ph type="body" idx="1"/>
          </p:nvPr>
        </p:nvSpPr>
        <p:spPr>
          <a:xfrm>
            <a:off x="539750" y="1341438"/>
            <a:ext cx="8229600" cy="5111750"/>
          </a:xfrm>
        </p:spPr>
        <p:txBody>
          <a:bodyPr/>
          <a:lstStyle/>
          <a:p>
            <a:pPr eaLnBrk="1" hangingPunct="1">
              <a:defRPr/>
            </a:pPr>
            <a:r>
              <a:rPr lang="en-US" altLang="en-US" sz="1900" b="1">
                <a:solidFill>
                  <a:srgbClr val="FFFF00"/>
                </a:solidFill>
              </a:rPr>
              <a:t>Special relativity stipulates the equivalency (mechanical as well as electromagnetic) of inertial systems. It is its starting point. There is no causal justification, it is just a phenomenological standpoint.</a:t>
            </a:r>
          </a:p>
          <a:p>
            <a:pPr eaLnBrk="1" hangingPunct="1">
              <a:defRPr/>
            </a:pPr>
            <a:endParaRPr lang="en-US" altLang="en-US" sz="1900" b="1">
              <a:solidFill>
                <a:srgbClr val="FFFF00"/>
              </a:solidFill>
            </a:endParaRPr>
          </a:p>
          <a:p>
            <a:pPr eaLnBrk="1" hangingPunct="1">
              <a:defRPr/>
            </a:pPr>
            <a:r>
              <a:rPr lang="en-US" altLang="en-US" sz="1900" b="1">
                <a:solidFill>
                  <a:srgbClr val="FFFF00"/>
                </a:solidFill>
              </a:rPr>
              <a:t>The equivalency of inertial systems is stated in the first postulate:  “The physical laws of nature are the same in every inertial frame of reference”.</a:t>
            </a:r>
          </a:p>
          <a:p>
            <a:pPr eaLnBrk="1" hangingPunct="1">
              <a:defRPr/>
            </a:pPr>
            <a:endParaRPr lang="en-US" altLang="en-US" sz="1900" b="1">
              <a:solidFill>
                <a:srgbClr val="FFFF00"/>
              </a:solidFill>
            </a:endParaRPr>
          </a:p>
          <a:p>
            <a:pPr eaLnBrk="1" hangingPunct="1">
              <a:defRPr/>
            </a:pPr>
            <a:r>
              <a:rPr lang="en-US" altLang="en-US" sz="1900" b="1">
                <a:solidFill>
                  <a:srgbClr val="FFFF00"/>
                </a:solidFill>
              </a:rPr>
              <a:t>But what makes inertial systems to behave identically, independently of their motion, whenever linear and constant? Is this a primordial property, or is there an underlying cause that makes them equivalent?</a:t>
            </a:r>
          </a:p>
          <a:p>
            <a:pPr eaLnBrk="1" hangingPunct="1">
              <a:defRPr/>
            </a:pPr>
            <a:endParaRPr lang="en-US" altLang="en-US" sz="1900" b="1">
              <a:solidFill>
                <a:srgbClr val="FFFF00"/>
              </a:solidFill>
            </a:endParaRPr>
          </a:p>
          <a:p>
            <a:pPr eaLnBrk="1" hangingPunct="1">
              <a:defRPr/>
            </a:pPr>
            <a:r>
              <a:rPr lang="en-US" altLang="en-US" sz="1900" b="1">
                <a:solidFill>
                  <a:srgbClr val="FFFF00"/>
                </a:solidFill>
              </a:rPr>
              <a:t>Here, beyond the phenomenology of special relativity, the cause of equivalency is quested.</a:t>
            </a:r>
          </a:p>
          <a:p>
            <a:pPr eaLnBrk="1" hangingPunct="1">
              <a:buFontTx/>
              <a:buNone/>
              <a:defRPr/>
            </a:pPr>
            <a:endParaRPr lang="en-US" altLang="en-US" sz="1900" b="1">
              <a:solidFill>
                <a:srgbClr val="FFFF00"/>
              </a:solidFill>
            </a:endParaRPr>
          </a:p>
          <a:p>
            <a:pPr eaLnBrk="1" hangingPunct="1">
              <a:buFontTx/>
              <a:buNone/>
              <a:defRPr/>
            </a:pPr>
            <a:endParaRPr lang="en-US" altLang="en-US" sz="1900" b="1">
              <a:solidFill>
                <a:srgbClr val="FFFF00"/>
              </a:solidFill>
              <a:latin typeface="Arial" panose="020B0604020202020204" pitchFamily="34" charset="0"/>
            </a:endParaRPr>
          </a:p>
        </p:txBody>
      </p:sp>
    </p:spTree>
  </p:cSld>
  <p:clrMapOvr>
    <a:masterClrMapping/>
  </p:clrMapOvr>
  <p:transition advClick="0" advTm="20000"/>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6978" name="Rectangle 2">
            <a:extLst>
              <a:ext uri="{FF2B5EF4-FFF2-40B4-BE49-F238E27FC236}">
                <a16:creationId xmlns:a16="http://schemas.microsoft.com/office/drawing/2014/main" id="{E51D012D-F3B5-4F6A-A1F4-5563C0B59CE1}"/>
              </a:ext>
            </a:extLst>
          </p:cNvPr>
          <p:cNvSpPr>
            <a:spLocks noGrp="1" noChangeArrowheads="1"/>
          </p:cNvSpPr>
          <p:nvPr>
            <p:ph type="title"/>
          </p:nvPr>
        </p:nvSpPr>
        <p:spPr/>
        <p:txBody>
          <a:bodyPr/>
          <a:lstStyle/>
          <a:p>
            <a:pPr algn="ctr" eaLnBrk="1" hangingPunct="1">
              <a:defRPr/>
            </a:pPr>
            <a:r>
              <a:rPr lang="en-GB" altLang="en-US" sz="3200"/>
              <a:t>First and second order equivalency</a:t>
            </a:r>
            <a:br>
              <a:rPr lang="en-GB" altLang="en-US" sz="3200"/>
            </a:br>
            <a:r>
              <a:rPr lang="en-GB" altLang="en-US" sz="3200"/>
              <a:t>of inertial systems</a:t>
            </a:r>
            <a:endParaRPr lang="es-ES" altLang="en-US" sz="3200"/>
          </a:p>
        </p:txBody>
      </p:sp>
      <p:sp>
        <p:nvSpPr>
          <p:cNvPr id="126979" name="Rectangle 3">
            <a:extLst>
              <a:ext uri="{FF2B5EF4-FFF2-40B4-BE49-F238E27FC236}">
                <a16:creationId xmlns:a16="http://schemas.microsoft.com/office/drawing/2014/main" id="{6003006B-AA40-45E8-A8A2-BE44CFE9C6E3}"/>
              </a:ext>
            </a:extLst>
          </p:cNvPr>
          <p:cNvSpPr>
            <a:spLocks noGrp="1" noChangeArrowheads="1"/>
          </p:cNvSpPr>
          <p:nvPr>
            <p:ph type="body" idx="1"/>
          </p:nvPr>
        </p:nvSpPr>
        <p:spPr/>
        <p:txBody>
          <a:bodyPr/>
          <a:lstStyle/>
          <a:p>
            <a:pPr eaLnBrk="1" hangingPunct="1">
              <a:defRPr/>
            </a:pPr>
            <a:endParaRPr lang="en-GB" altLang="en-US" sz="2400" b="1">
              <a:solidFill>
                <a:schemeClr val="hlink"/>
              </a:solidFill>
            </a:endParaRPr>
          </a:p>
          <a:p>
            <a:pPr eaLnBrk="1" hangingPunct="1">
              <a:defRPr/>
            </a:pPr>
            <a:endParaRPr lang="en-GB" altLang="en-US" sz="2400" b="1">
              <a:solidFill>
                <a:schemeClr val="hlink"/>
              </a:solidFill>
            </a:endParaRPr>
          </a:p>
          <a:p>
            <a:pPr eaLnBrk="1" hangingPunct="1">
              <a:defRPr/>
            </a:pPr>
            <a:r>
              <a:rPr lang="en-GB" altLang="en-US" sz="2400" b="1">
                <a:solidFill>
                  <a:schemeClr val="hlink"/>
                </a:solidFill>
              </a:rPr>
              <a:t>First order equivalency</a:t>
            </a:r>
            <a:r>
              <a:rPr lang="en-GB" altLang="en-US" sz="2400"/>
              <a:t>: mechanical and ray optic equivalency </a:t>
            </a:r>
            <a:r>
              <a:rPr lang="en-GB" altLang="en-US" sz="1800">
                <a:solidFill>
                  <a:srgbClr val="FFFF00"/>
                </a:solidFill>
              </a:rPr>
              <a:t>(on the following animations the impinging object can equivalently be a ball or a photon)</a:t>
            </a:r>
          </a:p>
          <a:p>
            <a:pPr eaLnBrk="1" hangingPunct="1">
              <a:defRPr/>
            </a:pPr>
            <a:endParaRPr lang="en-GB" altLang="en-US" sz="1800"/>
          </a:p>
          <a:p>
            <a:pPr eaLnBrk="1" hangingPunct="1">
              <a:defRPr/>
            </a:pPr>
            <a:endParaRPr lang="en-GB" altLang="en-US" sz="2400" b="1"/>
          </a:p>
          <a:p>
            <a:pPr eaLnBrk="1" hangingPunct="1">
              <a:defRPr/>
            </a:pPr>
            <a:r>
              <a:rPr lang="en-GB" altLang="en-US" sz="2400" b="1">
                <a:solidFill>
                  <a:schemeClr val="hlink"/>
                </a:solidFill>
              </a:rPr>
              <a:t>Second order equivalency</a:t>
            </a:r>
            <a:r>
              <a:rPr lang="en-GB" altLang="en-US" sz="2400"/>
              <a:t>: electromagnetic equivalency </a:t>
            </a:r>
            <a:r>
              <a:rPr lang="en-GB" altLang="en-US" sz="1800">
                <a:solidFill>
                  <a:srgbClr val="FFFF00"/>
                </a:solidFill>
              </a:rPr>
              <a:t>(interferometric invariance)</a:t>
            </a:r>
            <a:endParaRPr lang="es-ES" altLang="en-US" sz="1800">
              <a:solidFill>
                <a:srgbClr val="FFFF00"/>
              </a:solidFill>
            </a:endParaRPr>
          </a:p>
        </p:txBody>
      </p:sp>
    </p:spTree>
  </p:cSld>
  <p:clrMapOvr>
    <a:masterClrMapping/>
  </p:clrMapOvr>
  <p:transition advClick="0" advTm="20000"/>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a:extLst>
              <a:ext uri="{FF2B5EF4-FFF2-40B4-BE49-F238E27FC236}">
                <a16:creationId xmlns:a16="http://schemas.microsoft.com/office/drawing/2014/main" id="{B0A27152-76DB-45D9-B1D0-E07F38BC7150}"/>
              </a:ext>
            </a:extLst>
          </p:cNvPr>
          <p:cNvSpPr>
            <a:spLocks noGrp="1" noChangeArrowheads="1"/>
          </p:cNvSpPr>
          <p:nvPr>
            <p:ph type="title"/>
          </p:nvPr>
        </p:nvSpPr>
        <p:spPr/>
        <p:txBody>
          <a:bodyPr/>
          <a:lstStyle/>
          <a:p>
            <a:pPr algn="ctr" eaLnBrk="1" hangingPunct="1">
              <a:defRPr/>
            </a:pPr>
            <a:r>
              <a:rPr lang="en-US" altLang="en-US" sz="2800"/>
              <a:t>First order equivalency of inertial systems</a:t>
            </a:r>
            <a:br>
              <a:rPr lang="en-US" altLang="en-US" sz="2800"/>
            </a:br>
            <a:r>
              <a:rPr lang="en-US" altLang="en-US" sz="2800"/>
              <a:t> </a:t>
            </a:r>
            <a:r>
              <a:rPr lang="en-US" altLang="en-US" sz="2800" b="1">
                <a:sym typeface="Math1" pitchFamily="2" charset="2"/>
              </a:rPr>
              <a:t></a:t>
            </a:r>
            <a:br>
              <a:rPr lang="en-US" altLang="en-US" sz="2800"/>
            </a:br>
            <a:r>
              <a:rPr lang="en-US" altLang="en-US" sz="2800"/>
              <a:t> </a:t>
            </a:r>
            <a:r>
              <a:rPr lang="en-US" altLang="en-US" sz="2800">
                <a:latin typeface="Times New Roman" panose="02020603050405020304" pitchFamily="18" charset="0"/>
              </a:rPr>
              <a:t>Invariance of the observed beam path</a:t>
            </a:r>
            <a:br>
              <a:rPr lang="en-US" altLang="en-US" sz="2800">
                <a:latin typeface="Times New Roman" panose="02020603050405020304" pitchFamily="18" charset="0"/>
              </a:rPr>
            </a:br>
            <a:endParaRPr lang="es-ES" altLang="en-US" sz="2800">
              <a:latin typeface="Times New Roman" panose="02020603050405020304" pitchFamily="18" charset="0"/>
            </a:endParaRPr>
          </a:p>
        </p:txBody>
      </p:sp>
      <p:pic>
        <p:nvPicPr>
          <p:cNvPr id="10243" name="Picture 4" descr="M1-a">
            <a:extLst>
              <a:ext uri="{FF2B5EF4-FFF2-40B4-BE49-F238E27FC236}">
                <a16:creationId xmlns:a16="http://schemas.microsoft.com/office/drawing/2014/main" id="{D56721D3-8A28-44EF-BCAA-17E4FFC0CE95}"/>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1116013" y="2924175"/>
            <a:ext cx="2976562"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44" name="Picture 5" descr="M1-b">
            <a:extLst>
              <a:ext uri="{FF2B5EF4-FFF2-40B4-BE49-F238E27FC236}">
                <a16:creationId xmlns:a16="http://schemas.microsoft.com/office/drawing/2014/main" id="{EE5314B9-73BB-46A8-949E-AD4802F07859}"/>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219700" y="2924175"/>
            <a:ext cx="2976563" cy="2162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45" name="Text Box 7">
            <a:extLst>
              <a:ext uri="{FF2B5EF4-FFF2-40B4-BE49-F238E27FC236}">
                <a16:creationId xmlns:a16="http://schemas.microsoft.com/office/drawing/2014/main" id="{3F39C581-3E51-4685-97D1-DF8AF05ACFFD}"/>
              </a:ext>
            </a:extLst>
          </p:cNvPr>
          <p:cNvSpPr txBox="1">
            <a:spLocks noChangeArrowheads="1"/>
          </p:cNvSpPr>
          <p:nvPr/>
        </p:nvSpPr>
        <p:spPr bwMode="auto">
          <a:xfrm>
            <a:off x="971550" y="5589588"/>
            <a:ext cx="7488238" cy="6413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n-US" altLang="en-US" sz="1800">
                <a:latin typeface="Tahoma" panose="020B0604030504040204" pitchFamily="34" charset="0"/>
              </a:rPr>
              <a:t> Fig.1a: Actual path of the beam 	       Fig.1b: Observed path on 					       the inertial system</a:t>
            </a:r>
          </a:p>
        </p:txBody>
      </p:sp>
    </p:spTree>
  </p:cSld>
  <p:clrMapOvr>
    <a:masterClrMapping/>
  </p:clrMapOvr>
  <p:transition advClick="0" advTm="20000"/>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5" name="Rectangle 7">
            <a:extLst>
              <a:ext uri="{FF2B5EF4-FFF2-40B4-BE49-F238E27FC236}">
                <a16:creationId xmlns:a16="http://schemas.microsoft.com/office/drawing/2014/main" id="{05BACD5F-F19F-42E5-BE43-0238E720A4C3}"/>
              </a:ext>
            </a:extLst>
          </p:cNvPr>
          <p:cNvSpPr>
            <a:spLocks noGrp="1" noChangeArrowheads="1"/>
          </p:cNvSpPr>
          <p:nvPr>
            <p:ph type="title" sz="quarter"/>
          </p:nvPr>
        </p:nvSpPr>
        <p:spPr>
          <a:xfrm>
            <a:off x="468313" y="188913"/>
            <a:ext cx="8229600" cy="1384300"/>
          </a:xfrm>
        </p:spPr>
        <p:txBody>
          <a:bodyPr/>
          <a:lstStyle/>
          <a:p>
            <a:pPr algn="ctr" eaLnBrk="1" hangingPunct="1">
              <a:defRPr/>
            </a:pPr>
            <a:r>
              <a:rPr lang="en-US" altLang="en-US" sz="2800">
                <a:latin typeface="Times New Roman" panose="02020603050405020304" pitchFamily="18" charset="0"/>
              </a:rPr>
              <a:t>Two different kinematic scenarios, with different relative speed. Still, in both cases on each inertial system the ball path appears identical</a:t>
            </a:r>
          </a:p>
        </p:txBody>
      </p:sp>
      <p:pic>
        <p:nvPicPr>
          <p:cNvPr id="12291" name="Picture 12" descr="M1-a">
            <a:extLst>
              <a:ext uri="{FF2B5EF4-FFF2-40B4-BE49-F238E27FC236}">
                <a16:creationId xmlns:a16="http://schemas.microsoft.com/office/drawing/2014/main" id="{110111C2-8D0E-4B32-A18A-C124D994A935}"/>
              </a:ext>
            </a:extLst>
          </p:cNvPr>
          <p:cNvPicPr>
            <a:picLocks noChangeAspect="1" noChangeArrowheads="1" noCrop="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1112838" y="190500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2" name="Picture 13" descr="M1-b">
            <a:extLst>
              <a:ext uri="{FF2B5EF4-FFF2-40B4-BE49-F238E27FC236}">
                <a16:creationId xmlns:a16="http://schemas.microsoft.com/office/drawing/2014/main" id="{79C596A6-939A-423B-84A6-A2C08DC1C4D7}"/>
              </a:ext>
            </a:extLst>
          </p:cNvPr>
          <p:cNvPicPr>
            <a:picLocks noChangeAspect="1" noChangeArrowheads="1" noCrop="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5303838" y="190500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3" name="Picture 14" descr="M2-a">
            <a:extLst>
              <a:ext uri="{FF2B5EF4-FFF2-40B4-BE49-F238E27FC236}">
                <a16:creationId xmlns:a16="http://schemas.microsoft.com/office/drawing/2014/main" id="{6F428E6D-A0A6-464A-BE18-54DFD05DBE26}"/>
              </a:ext>
            </a:extLst>
          </p:cNvPr>
          <p:cNvPicPr>
            <a:picLocks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1116013" y="4437063"/>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2294" name="Picture 16" descr="M2-b">
            <a:extLst>
              <a:ext uri="{FF2B5EF4-FFF2-40B4-BE49-F238E27FC236}">
                <a16:creationId xmlns:a16="http://schemas.microsoft.com/office/drawing/2014/main" id="{1915509C-A87B-4E75-8350-41DB962F5814}"/>
              </a:ext>
            </a:extLst>
          </p:cNvPr>
          <p:cNvPicPr>
            <a:picLocks noChangeAspect="1" noChangeArrowheads="1" noCrop="1"/>
          </p:cNvPicPr>
          <p:nvPr>
            <p:ph sz="quarter" idx="4"/>
          </p:nvPr>
        </p:nvPicPr>
        <p:blipFill>
          <a:blip r:embed="rId6">
            <a:extLst>
              <a:ext uri="{28A0092B-C50C-407E-A947-70E740481C1C}">
                <a14:useLocalDpi xmlns:a14="http://schemas.microsoft.com/office/drawing/2010/main" val="0"/>
              </a:ext>
            </a:extLst>
          </a:blip>
          <a:srcRect/>
          <a:stretch>
            <a:fillRect/>
          </a:stretch>
        </p:blipFill>
        <p:spPr>
          <a:xfrm>
            <a:off x="5292725" y="4437063"/>
            <a:ext cx="2976563"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advClick="0" advTm="20000"/>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7588" name="Rectangle 4">
            <a:extLst>
              <a:ext uri="{FF2B5EF4-FFF2-40B4-BE49-F238E27FC236}">
                <a16:creationId xmlns:a16="http://schemas.microsoft.com/office/drawing/2014/main" id="{FB0185E4-5437-4483-98EC-B871C7FA936E}"/>
              </a:ext>
            </a:extLst>
          </p:cNvPr>
          <p:cNvSpPr>
            <a:spLocks noGrp="1" noChangeArrowheads="1"/>
          </p:cNvSpPr>
          <p:nvPr>
            <p:ph type="title" sz="quarter"/>
          </p:nvPr>
        </p:nvSpPr>
        <p:spPr>
          <a:xfrm>
            <a:off x="611188" y="188913"/>
            <a:ext cx="8229600" cy="1384300"/>
          </a:xfrm>
        </p:spPr>
        <p:txBody>
          <a:bodyPr/>
          <a:lstStyle/>
          <a:p>
            <a:pPr eaLnBrk="1" hangingPunct="1">
              <a:defRPr/>
            </a:pPr>
            <a:r>
              <a:rPr lang="en-US" altLang="en-US" sz="2800">
                <a:latin typeface="Times New Roman" panose="02020603050405020304" pitchFamily="18" charset="0"/>
              </a:rPr>
              <a:t>Two other kinematic scenarios, in which the ball and the system move in opposite directions. On the inertial systems the ball path still appears identical</a:t>
            </a:r>
            <a:endParaRPr lang="es-ES" altLang="en-US" sz="2800">
              <a:latin typeface="Times New Roman" panose="02020603050405020304" pitchFamily="18" charset="0"/>
            </a:endParaRPr>
          </a:p>
        </p:txBody>
      </p:sp>
      <p:pic>
        <p:nvPicPr>
          <p:cNvPr id="14339" name="Picture 9" descr="M3-a">
            <a:extLst>
              <a:ext uri="{FF2B5EF4-FFF2-40B4-BE49-F238E27FC236}">
                <a16:creationId xmlns:a16="http://schemas.microsoft.com/office/drawing/2014/main" id="{7D83DE8B-06E2-489C-9371-BCECECCF35A4}"/>
              </a:ext>
            </a:extLst>
          </p:cNvPr>
          <p:cNvPicPr>
            <a:picLocks noChangeAspect="1" noChangeArrowheads="1" noCrop="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1112838" y="190500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0" name="Picture 10" descr="M3-b">
            <a:extLst>
              <a:ext uri="{FF2B5EF4-FFF2-40B4-BE49-F238E27FC236}">
                <a16:creationId xmlns:a16="http://schemas.microsoft.com/office/drawing/2014/main" id="{C4B351FD-F581-4593-81A8-7DF136B32FC7}"/>
              </a:ext>
            </a:extLst>
          </p:cNvPr>
          <p:cNvPicPr>
            <a:picLocks noChangeAspect="1" noChangeArrowheads="1" noCrop="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5303838" y="190500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1" name="Picture 11" descr="M4-a">
            <a:extLst>
              <a:ext uri="{FF2B5EF4-FFF2-40B4-BE49-F238E27FC236}">
                <a16:creationId xmlns:a16="http://schemas.microsoft.com/office/drawing/2014/main" id="{35D4638A-F9A6-4660-8252-720D5E916DD5}"/>
              </a:ext>
            </a:extLst>
          </p:cNvPr>
          <p:cNvPicPr>
            <a:picLocks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1116013" y="4437063"/>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4342" name="Picture 12" descr="M4-b">
            <a:extLst>
              <a:ext uri="{FF2B5EF4-FFF2-40B4-BE49-F238E27FC236}">
                <a16:creationId xmlns:a16="http://schemas.microsoft.com/office/drawing/2014/main" id="{CDCF0BDF-0630-460A-8DA9-117070448682}"/>
              </a:ext>
            </a:extLst>
          </p:cNvPr>
          <p:cNvPicPr>
            <a:picLocks noChangeAspect="1" noChangeArrowheads="1" noCrop="1"/>
          </p:cNvPicPr>
          <p:nvPr>
            <p:ph sz="quarter" idx="4"/>
          </p:nvPr>
        </p:nvPicPr>
        <p:blipFill>
          <a:blip r:embed="rId6">
            <a:extLst>
              <a:ext uri="{28A0092B-C50C-407E-A947-70E740481C1C}">
                <a14:useLocalDpi xmlns:a14="http://schemas.microsoft.com/office/drawing/2010/main" val="0"/>
              </a:ext>
            </a:extLst>
          </a:blip>
          <a:srcRect/>
          <a:stretch>
            <a:fillRect/>
          </a:stretch>
        </p:blipFill>
        <p:spPr>
          <a:xfrm>
            <a:off x="5292725" y="4437063"/>
            <a:ext cx="2976563"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Tree>
  </p:cSld>
  <p:clrMapOvr>
    <a:masterClrMapping/>
  </p:clrMapOvr>
  <p:transition advClick="0" advTm="20000"/>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706" name="Rectangle 2">
            <a:extLst>
              <a:ext uri="{FF2B5EF4-FFF2-40B4-BE49-F238E27FC236}">
                <a16:creationId xmlns:a16="http://schemas.microsoft.com/office/drawing/2014/main" id="{AF220E1A-8E78-4E77-862F-54BCB0190E1F}"/>
              </a:ext>
            </a:extLst>
          </p:cNvPr>
          <p:cNvSpPr>
            <a:spLocks noGrp="1" noChangeArrowheads="1"/>
          </p:cNvSpPr>
          <p:nvPr>
            <p:ph type="title" sz="quarter"/>
          </p:nvPr>
        </p:nvSpPr>
        <p:spPr>
          <a:xfrm>
            <a:off x="250825" y="2492375"/>
            <a:ext cx="8637588" cy="719138"/>
          </a:xfrm>
        </p:spPr>
        <p:txBody>
          <a:bodyPr/>
          <a:lstStyle/>
          <a:p>
            <a:pPr algn="ctr" eaLnBrk="1" hangingPunct="1">
              <a:defRPr/>
            </a:pPr>
            <a:r>
              <a:rPr lang="en-US" altLang="en-US" sz="2000">
                <a:latin typeface="Times New Roman" panose="02020603050405020304" pitchFamily="18" charset="0"/>
              </a:rPr>
              <a:t>Ball and system are moving in the same direction, with respective speed v</a:t>
            </a:r>
            <a:r>
              <a:rPr lang="en-US" altLang="en-US" sz="2000" baseline="-25000">
                <a:latin typeface="Times New Roman" panose="02020603050405020304" pitchFamily="18" charset="0"/>
              </a:rPr>
              <a:t>1</a:t>
            </a:r>
            <a:r>
              <a:rPr lang="en-US" altLang="en-US" sz="2000">
                <a:latin typeface="Times New Roman" panose="02020603050405020304" pitchFamily="18" charset="0"/>
              </a:rPr>
              <a:t> and v</a:t>
            </a:r>
            <a:r>
              <a:rPr lang="en-US" altLang="en-US" sz="2000" baseline="-25000">
                <a:latin typeface="Times New Roman" panose="02020603050405020304" pitchFamily="18" charset="0"/>
              </a:rPr>
              <a:t>2</a:t>
            </a:r>
            <a:r>
              <a:rPr lang="en-US" altLang="en-US" sz="2000">
                <a:latin typeface="Times New Roman" panose="02020603050405020304" pitchFamily="18" charset="0"/>
              </a:rPr>
              <a:t> Their relative speed is: </a:t>
            </a:r>
            <a:r>
              <a:rPr lang="el-GR" altLang="en-US" sz="2000">
                <a:latin typeface="Times New Roman" panose="02020603050405020304" pitchFamily="18" charset="0"/>
                <a:cs typeface="Times New Roman" panose="02020603050405020304" pitchFamily="18" charset="0"/>
              </a:rPr>
              <a:t>δ</a:t>
            </a:r>
            <a:r>
              <a:rPr lang="es-ES" altLang="en-US" sz="2000" baseline="-25000">
                <a:latin typeface="Times New Roman" panose="02020603050405020304" pitchFamily="18" charset="0"/>
                <a:cs typeface="Times New Roman" panose="02020603050405020304" pitchFamily="18" charset="0"/>
              </a:rPr>
              <a:t>1</a:t>
            </a:r>
            <a:r>
              <a:rPr lang="es-ES" altLang="en-US" sz="2000">
                <a:latin typeface="Times New Roman" panose="02020603050405020304" pitchFamily="18" charset="0"/>
                <a:cs typeface="Times New Roman" panose="02020603050405020304" pitchFamily="18" charset="0"/>
              </a:rPr>
              <a:t> = </a:t>
            </a:r>
            <a:r>
              <a:rPr lang="en-US" altLang="en-US" sz="2000">
                <a:latin typeface="Times New Roman" panose="02020603050405020304" pitchFamily="18" charset="0"/>
              </a:rPr>
              <a:t>v</a:t>
            </a:r>
            <a:r>
              <a:rPr lang="en-US" altLang="en-US" sz="2000" baseline="-25000">
                <a:latin typeface="Times New Roman" panose="02020603050405020304" pitchFamily="18" charset="0"/>
              </a:rPr>
              <a:t>1</a:t>
            </a:r>
            <a:r>
              <a:rPr lang="en-US" altLang="en-US" sz="2000">
                <a:latin typeface="Times New Roman" panose="02020603050405020304" pitchFamily="18" charset="0"/>
              </a:rPr>
              <a:t>- v</a:t>
            </a:r>
            <a:r>
              <a:rPr lang="en-US" altLang="en-US" sz="2000" baseline="-25000">
                <a:latin typeface="Times New Roman" panose="02020603050405020304" pitchFamily="18" charset="0"/>
              </a:rPr>
              <a:t>2</a:t>
            </a:r>
          </a:p>
        </p:txBody>
      </p:sp>
      <p:pic>
        <p:nvPicPr>
          <p:cNvPr id="16387" name="Picture 3" descr="M1-a">
            <a:extLst>
              <a:ext uri="{FF2B5EF4-FFF2-40B4-BE49-F238E27FC236}">
                <a16:creationId xmlns:a16="http://schemas.microsoft.com/office/drawing/2014/main" id="{363C3BD6-5936-4B3C-949B-A5FFE154C804}"/>
              </a:ext>
            </a:extLst>
          </p:cNvPr>
          <p:cNvPicPr>
            <a:picLocks noChangeAspect="1" noChangeArrowheads="1" noCrop="1"/>
          </p:cNvPicPr>
          <p:nvPr>
            <p:ph sz="quarter" idx="1"/>
          </p:nvPr>
        </p:nvPicPr>
        <p:blipFill>
          <a:blip r:embed="rId3">
            <a:extLst>
              <a:ext uri="{28A0092B-C50C-407E-A947-70E740481C1C}">
                <a14:useLocalDpi xmlns:a14="http://schemas.microsoft.com/office/drawing/2010/main" val="0"/>
              </a:ext>
            </a:extLst>
          </a:blip>
          <a:srcRect/>
          <a:stretch>
            <a:fillRect/>
          </a:stretch>
        </p:blipFill>
        <p:spPr>
          <a:xfrm>
            <a:off x="1116013" y="26035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8" name="Picture 4" descr="M1-b">
            <a:extLst>
              <a:ext uri="{FF2B5EF4-FFF2-40B4-BE49-F238E27FC236}">
                <a16:creationId xmlns:a16="http://schemas.microsoft.com/office/drawing/2014/main" id="{2867E46D-7396-4E17-B3A8-70D100A4BADB}"/>
              </a:ext>
            </a:extLst>
          </p:cNvPr>
          <p:cNvPicPr>
            <a:picLocks noChangeAspect="1" noChangeArrowheads="1" noCrop="1"/>
          </p:cNvPicPr>
          <p:nvPr>
            <p:ph sz="quarter" idx="2"/>
          </p:nvPr>
        </p:nvPicPr>
        <p:blipFill>
          <a:blip r:embed="rId4">
            <a:extLst>
              <a:ext uri="{28A0092B-C50C-407E-A947-70E740481C1C}">
                <a14:useLocalDpi xmlns:a14="http://schemas.microsoft.com/office/drawing/2010/main" val="0"/>
              </a:ext>
            </a:extLst>
          </a:blip>
          <a:srcRect/>
          <a:stretch>
            <a:fillRect/>
          </a:stretch>
        </p:blipFill>
        <p:spPr>
          <a:xfrm>
            <a:off x="5219700" y="260350"/>
            <a:ext cx="2976563"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89" name="Picture 5" descr="M2-a">
            <a:extLst>
              <a:ext uri="{FF2B5EF4-FFF2-40B4-BE49-F238E27FC236}">
                <a16:creationId xmlns:a16="http://schemas.microsoft.com/office/drawing/2014/main" id="{4EFFDC5B-65C9-48AC-B184-C2E480BF3C52}"/>
              </a:ext>
            </a:extLst>
          </p:cNvPr>
          <p:cNvPicPr>
            <a:picLocks noChangeAspect="1" noChangeArrowheads="1" noCrop="1"/>
          </p:cNvPicPr>
          <p:nvPr>
            <p:ph sz="quarter" idx="3"/>
          </p:nvPr>
        </p:nvPicPr>
        <p:blipFill>
          <a:blip r:embed="rId5">
            <a:extLst>
              <a:ext uri="{28A0092B-C50C-407E-A947-70E740481C1C}">
                <a14:useLocalDpi xmlns:a14="http://schemas.microsoft.com/office/drawing/2010/main" val="0"/>
              </a:ext>
            </a:extLst>
          </a:blip>
          <a:srcRect/>
          <a:stretch>
            <a:fillRect/>
          </a:stretch>
        </p:blipFill>
        <p:spPr>
          <a:xfrm>
            <a:off x="1116013" y="3429000"/>
            <a:ext cx="2976562"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16390" name="Picture 6" descr="M2-b">
            <a:extLst>
              <a:ext uri="{FF2B5EF4-FFF2-40B4-BE49-F238E27FC236}">
                <a16:creationId xmlns:a16="http://schemas.microsoft.com/office/drawing/2014/main" id="{A1262B55-DF98-4C1B-AFF4-C038BF68EA6C}"/>
              </a:ext>
            </a:extLst>
          </p:cNvPr>
          <p:cNvPicPr>
            <a:picLocks noChangeAspect="1" noChangeArrowheads="1" noCrop="1"/>
          </p:cNvPicPr>
          <p:nvPr>
            <p:ph sz="quarter" idx="4"/>
          </p:nvPr>
        </p:nvPicPr>
        <p:blipFill>
          <a:blip r:embed="rId6">
            <a:extLst>
              <a:ext uri="{28A0092B-C50C-407E-A947-70E740481C1C}">
                <a14:useLocalDpi xmlns:a14="http://schemas.microsoft.com/office/drawing/2010/main" val="0"/>
              </a:ext>
            </a:extLst>
          </a:blip>
          <a:srcRect/>
          <a:stretch>
            <a:fillRect/>
          </a:stretch>
        </p:blipFill>
        <p:spPr>
          <a:xfrm>
            <a:off x="5292725" y="3429000"/>
            <a:ext cx="2976563" cy="21621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2711" name="Rectangle 7">
            <a:extLst>
              <a:ext uri="{FF2B5EF4-FFF2-40B4-BE49-F238E27FC236}">
                <a16:creationId xmlns:a16="http://schemas.microsoft.com/office/drawing/2014/main" id="{D3746769-8789-487D-9FEC-9AEE1EA946DF}"/>
              </a:ext>
            </a:extLst>
          </p:cNvPr>
          <p:cNvSpPr>
            <a:spLocks noChangeArrowheads="1"/>
          </p:cNvSpPr>
          <p:nvPr/>
        </p:nvSpPr>
        <p:spPr bwMode="auto">
          <a:xfrm>
            <a:off x="250825" y="5876925"/>
            <a:ext cx="8713788" cy="7921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pPr algn="ctr" eaLnBrk="1" hangingPunct="1">
              <a:defRPr/>
            </a:pPr>
            <a:r>
              <a:rPr lang="en-US" altLang="en-US" sz="2000">
                <a:solidFill>
                  <a:schemeClr val="tx2"/>
                </a:solidFill>
                <a:effectLst>
                  <a:outerShdw blurRad="38100" dist="38100" dir="2700000" algn="tl">
                    <a:srgbClr val="000000"/>
                  </a:outerShdw>
                </a:effectLst>
              </a:rPr>
              <a:t>Ball and system are moving in the same direction, with respective speed v</a:t>
            </a:r>
            <a:r>
              <a:rPr lang="en-US" altLang="en-US" sz="2000" baseline="-25000">
                <a:solidFill>
                  <a:schemeClr val="tx2"/>
                </a:solidFill>
                <a:effectLst>
                  <a:outerShdw blurRad="38100" dist="38100" dir="2700000" algn="tl">
                    <a:srgbClr val="000000"/>
                  </a:outerShdw>
                </a:effectLst>
              </a:rPr>
              <a:t>3</a:t>
            </a:r>
            <a:r>
              <a:rPr lang="en-US" altLang="en-US" sz="2000">
                <a:solidFill>
                  <a:schemeClr val="tx2"/>
                </a:solidFill>
                <a:effectLst>
                  <a:outerShdw blurRad="38100" dist="38100" dir="2700000" algn="tl">
                    <a:srgbClr val="000000"/>
                  </a:outerShdw>
                </a:effectLst>
              </a:rPr>
              <a:t> and v</a:t>
            </a:r>
            <a:r>
              <a:rPr lang="en-US" altLang="en-US" sz="2000" baseline="-25000">
                <a:solidFill>
                  <a:schemeClr val="tx2"/>
                </a:solidFill>
                <a:effectLst>
                  <a:outerShdw blurRad="38100" dist="38100" dir="2700000" algn="tl">
                    <a:srgbClr val="000000"/>
                  </a:outerShdw>
                </a:effectLst>
              </a:rPr>
              <a:t>4</a:t>
            </a:r>
            <a:r>
              <a:rPr lang="en-US" altLang="en-US" sz="2000">
                <a:solidFill>
                  <a:schemeClr val="tx2"/>
                </a:solidFill>
                <a:effectLst>
                  <a:outerShdw blurRad="38100" dist="38100" dir="2700000" algn="tl">
                    <a:srgbClr val="000000"/>
                  </a:outerShdw>
                </a:effectLst>
              </a:rPr>
              <a:t> Their relative speed is: </a:t>
            </a:r>
            <a:r>
              <a:rPr lang="el-GR" altLang="en-US" sz="2000">
                <a:solidFill>
                  <a:schemeClr val="tx2"/>
                </a:solidFill>
                <a:effectLst>
                  <a:outerShdw blurRad="38100" dist="38100" dir="2700000" algn="tl">
                    <a:srgbClr val="000000"/>
                  </a:outerShdw>
                </a:effectLst>
              </a:rPr>
              <a:t>δ</a:t>
            </a:r>
            <a:r>
              <a:rPr lang="es-ES" altLang="en-US" sz="2000" baseline="-25000">
                <a:solidFill>
                  <a:schemeClr val="tx2"/>
                </a:solidFill>
                <a:effectLst>
                  <a:outerShdw blurRad="38100" dist="38100" dir="2700000" algn="tl">
                    <a:srgbClr val="000000"/>
                  </a:outerShdw>
                </a:effectLst>
              </a:rPr>
              <a:t>2</a:t>
            </a:r>
            <a:r>
              <a:rPr lang="es-ES" altLang="en-US" sz="2000">
                <a:solidFill>
                  <a:schemeClr val="tx2"/>
                </a:solidFill>
                <a:effectLst>
                  <a:outerShdw blurRad="38100" dist="38100" dir="2700000" algn="tl">
                    <a:srgbClr val="000000"/>
                  </a:outerShdw>
                </a:effectLst>
              </a:rPr>
              <a:t> = </a:t>
            </a:r>
            <a:r>
              <a:rPr lang="en-US" altLang="en-US" sz="2000">
                <a:solidFill>
                  <a:schemeClr val="tx2"/>
                </a:solidFill>
                <a:effectLst>
                  <a:outerShdw blurRad="38100" dist="38100" dir="2700000" algn="tl">
                    <a:srgbClr val="000000"/>
                  </a:outerShdw>
                </a:effectLst>
              </a:rPr>
              <a:t>v</a:t>
            </a:r>
            <a:r>
              <a:rPr lang="en-US" altLang="en-US" sz="2000" baseline="-25000">
                <a:solidFill>
                  <a:schemeClr val="tx2"/>
                </a:solidFill>
                <a:effectLst>
                  <a:outerShdw blurRad="38100" dist="38100" dir="2700000" algn="tl">
                    <a:srgbClr val="000000"/>
                  </a:outerShdw>
                </a:effectLst>
              </a:rPr>
              <a:t>3</a:t>
            </a:r>
            <a:r>
              <a:rPr lang="en-US" altLang="en-US" sz="2000">
                <a:solidFill>
                  <a:schemeClr val="tx2"/>
                </a:solidFill>
                <a:effectLst>
                  <a:outerShdw blurRad="38100" dist="38100" dir="2700000" algn="tl">
                    <a:srgbClr val="000000"/>
                  </a:outerShdw>
                </a:effectLst>
              </a:rPr>
              <a:t>- v</a:t>
            </a:r>
            <a:r>
              <a:rPr lang="en-US" altLang="en-US" sz="2000" baseline="-25000">
                <a:solidFill>
                  <a:schemeClr val="tx2"/>
                </a:solidFill>
                <a:effectLst>
                  <a:outerShdw blurRad="38100" dist="38100" dir="2700000" algn="tl">
                    <a:srgbClr val="000000"/>
                  </a:outerShdw>
                </a:effectLst>
              </a:rPr>
              <a:t>4</a:t>
            </a:r>
            <a:endParaRPr lang="es-ES" altLang="en-US" sz="2000" baseline="-25000">
              <a:solidFill>
                <a:schemeClr val="tx2"/>
              </a:solidFill>
              <a:effectLst>
                <a:outerShdw blurRad="38100" dist="38100" dir="2700000" algn="tl">
                  <a:srgbClr val="000000"/>
                </a:outerShdw>
              </a:effectLst>
            </a:endParaRPr>
          </a:p>
        </p:txBody>
      </p:sp>
    </p:spTree>
  </p:cSld>
  <p:clrMapOvr>
    <a:masterClrMapping/>
  </p:clrMapOvr>
  <p:transition advClick="0" advTm="20000"/>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a:extLst>
              <a:ext uri="{FF2B5EF4-FFF2-40B4-BE49-F238E27FC236}">
                <a16:creationId xmlns:a16="http://schemas.microsoft.com/office/drawing/2014/main" id="{82DECDFE-1F3B-40B9-9929-3A9F2601D38B}"/>
              </a:ext>
            </a:extLst>
          </p:cNvPr>
          <p:cNvSpPr>
            <a:spLocks noGrp="1" noChangeArrowheads="1"/>
          </p:cNvSpPr>
          <p:nvPr>
            <p:ph type="title"/>
          </p:nvPr>
        </p:nvSpPr>
        <p:spPr>
          <a:xfrm>
            <a:off x="457200" y="292100"/>
            <a:ext cx="8229600" cy="760413"/>
          </a:xfrm>
        </p:spPr>
        <p:txBody>
          <a:bodyPr/>
          <a:lstStyle/>
          <a:p>
            <a:pPr algn="ctr" eaLnBrk="1" hangingPunct="1"/>
            <a:r>
              <a:rPr lang="en-US" altLang="en-US" sz="3200" b="1">
                <a:solidFill>
                  <a:srgbClr val="FFFF00"/>
                </a:solidFill>
                <a:effectLst/>
                <a:latin typeface="Times New Roman" panose="02020603050405020304" pitchFamily="18" charset="0"/>
              </a:rPr>
              <a:t>Speed-induced deflection of the incident beam</a:t>
            </a:r>
          </a:p>
        </p:txBody>
      </p:sp>
      <p:sp>
        <p:nvSpPr>
          <p:cNvPr id="129027" name="Rectangle 3">
            <a:extLst>
              <a:ext uri="{FF2B5EF4-FFF2-40B4-BE49-F238E27FC236}">
                <a16:creationId xmlns:a16="http://schemas.microsoft.com/office/drawing/2014/main" id="{3419E5C4-B77E-42BC-9071-3C0CF27EE2D9}"/>
              </a:ext>
            </a:extLst>
          </p:cNvPr>
          <p:cNvSpPr>
            <a:spLocks noGrp="1" noChangeArrowheads="1"/>
          </p:cNvSpPr>
          <p:nvPr>
            <p:ph type="body" idx="1"/>
          </p:nvPr>
        </p:nvSpPr>
        <p:spPr>
          <a:xfrm>
            <a:off x="323850" y="1341438"/>
            <a:ext cx="8820150" cy="5111750"/>
          </a:xfrm>
        </p:spPr>
        <p:txBody>
          <a:bodyPr/>
          <a:lstStyle/>
          <a:p>
            <a:pPr eaLnBrk="1" hangingPunct="1">
              <a:defRPr/>
            </a:pPr>
            <a:r>
              <a:rPr lang="en-US" altLang="en-US" sz="2400">
                <a:sym typeface="Symbol" panose="05050102010706020507" pitchFamily="18" charset="2"/>
              </a:rPr>
              <a:t>The deflection angle  is proportional to the speed of the inertial system and that of light</a:t>
            </a:r>
          </a:p>
          <a:p>
            <a:pPr eaLnBrk="1" hangingPunct="1">
              <a:defRPr/>
            </a:pPr>
            <a:endParaRPr lang="en-US" altLang="en-US" sz="2400"/>
          </a:p>
          <a:p>
            <a:pPr eaLnBrk="1" hangingPunct="1">
              <a:defRPr/>
            </a:pPr>
            <a:r>
              <a:rPr lang="es-ES" altLang="en-US"/>
              <a:t>sin(</a:t>
            </a:r>
            <a:r>
              <a:rPr lang="es-ES" altLang="en-US" b="1">
                <a:sym typeface="Symbol" panose="05050102010706020507" pitchFamily="18" charset="2"/>
              </a:rPr>
              <a:t></a:t>
            </a:r>
            <a:r>
              <a:rPr lang="es-ES" altLang="en-US">
                <a:sym typeface="Symbol" panose="05050102010706020507" pitchFamily="18" charset="2"/>
              </a:rPr>
              <a:t>)</a:t>
            </a:r>
            <a:r>
              <a:rPr lang="es-ES" altLang="en-US" b="1">
                <a:sym typeface="Symbol" panose="05050102010706020507" pitchFamily="18" charset="2"/>
              </a:rPr>
              <a:t> </a:t>
            </a:r>
            <a:r>
              <a:rPr lang="es-ES" altLang="en-US">
                <a:sym typeface="Symbol" panose="05050102010706020507" pitchFamily="18" charset="2"/>
              </a:rPr>
              <a:t>= v / c</a:t>
            </a:r>
          </a:p>
          <a:p>
            <a:pPr eaLnBrk="1" hangingPunct="1">
              <a:defRPr/>
            </a:pPr>
            <a:endParaRPr lang="es-ES" altLang="en-US" sz="2000">
              <a:sym typeface="Symbol" panose="05050102010706020507" pitchFamily="18" charset="2"/>
            </a:endParaRPr>
          </a:p>
          <a:p>
            <a:pPr eaLnBrk="1" hangingPunct="1">
              <a:defRPr/>
            </a:pPr>
            <a:r>
              <a:rPr lang="en-US" altLang="en-US" sz="2000">
                <a:sym typeface="Symbol" panose="05050102010706020507" pitchFamily="18" charset="2"/>
              </a:rPr>
              <a:t>V = absolute speed of the inertial system</a:t>
            </a:r>
          </a:p>
          <a:p>
            <a:pPr eaLnBrk="1" hangingPunct="1">
              <a:defRPr/>
            </a:pPr>
            <a:r>
              <a:rPr lang="en-US" altLang="en-US" sz="2000">
                <a:sym typeface="Symbol" panose="05050102010706020507" pitchFamily="18" charset="2"/>
              </a:rPr>
              <a:t>C = absolute speed of light</a:t>
            </a:r>
          </a:p>
        </p:txBody>
      </p:sp>
      <p:sp>
        <p:nvSpPr>
          <p:cNvPr id="18436" name="Line 17">
            <a:extLst>
              <a:ext uri="{FF2B5EF4-FFF2-40B4-BE49-F238E27FC236}">
                <a16:creationId xmlns:a16="http://schemas.microsoft.com/office/drawing/2014/main" id="{13DAF07D-D173-4F94-973D-FB82C4D42EBD}"/>
              </a:ext>
            </a:extLst>
          </p:cNvPr>
          <p:cNvSpPr>
            <a:spLocks noChangeShapeType="1"/>
          </p:cNvSpPr>
          <p:nvPr/>
        </p:nvSpPr>
        <p:spPr bwMode="auto">
          <a:xfrm flipV="1">
            <a:off x="5075238" y="4581525"/>
            <a:ext cx="1657350" cy="504825"/>
          </a:xfrm>
          <a:prstGeom prst="line">
            <a:avLst/>
          </a:prstGeom>
          <a:noFill/>
          <a:ln w="9525">
            <a:solidFill>
              <a:schemeClr val="tx1"/>
            </a:solidFill>
            <a:prstDash val="lg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37" name="Line 6">
            <a:extLst>
              <a:ext uri="{FF2B5EF4-FFF2-40B4-BE49-F238E27FC236}">
                <a16:creationId xmlns:a16="http://schemas.microsoft.com/office/drawing/2014/main" id="{EF0F5574-A688-4419-BEC5-DAC4698DDA9B}"/>
              </a:ext>
            </a:extLst>
          </p:cNvPr>
          <p:cNvSpPr>
            <a:spLocks noChangeShapeType="1"/>
          </p:cNvSpPr>
          <p:nvPr/>
        </p:nvSpPr>
        <p:spPr bwMode="auto">
          <a:xfrm rot="197508" flipV="1">
            <a:off x="6661150" y="5729288"/>
            <a:ext cx="427038" cy="436562"/>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38" name="Line 8">
            <a:extLst>
              <a:ext uri="{FF2B5EF4-FFF2-40B4-BE49-F238E27FC236}">
                <a16:creationId xmlns:a16="http://schemas.microsoft.com/office/drawing/2014/main" id="{D885B2BA-3C3F-4B46-875E-027D335B5096}"/>
              </a:ext>
            </a:extLst>
          </p:cNvPr>
          <p:cNvSpPr>
            <a:spLocks noChangeShapeType="1"/>
          </p:cNvSpPr>
          <p:nvPr/>
        </p:nvSpPr>
        <p:spPr bwMode="auto">
          <a:xfrm flipV="1">
            <a:off x="6875463" y="2779713"/>
            <a:ext cx="0" cy="3168650"/>
          </a:xfrm>
          <a:prstGeom prst="line">
            <a:avLst/>
          </a:prstGeom>
          <a:noFill/>
          <a:ln w="3810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39" name="Line 9">
            <a:extLst>
              <a:ext uri="{FF2B5EF4-FFF2-40B4-BE49-F238E27FC236}">
                <a16:creationId xmlns:a16="http://schemas.microsoft.com/office/drawing/2014/main" id="{48824FA7-A498-43DF-B107-13EB06909F5C}"/>
              </a:ext>
            </a:extLst>
          </p:cNvPr>
          <p:cNvSpPr>
            <a:spLocks noChangeShapeType="1"/>
          </p:cNvSpPr>
          <p:nvPr/>
        </p:nvSpPr>
        <p:spPr bwMode="auto">
          <a:xfrm flipV="1">
            <a:off x="6875463" y="2779713"/>
            <a:ext cx="1008062" cy="3168650"/>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40" name="Line 10">
            <a:extLst>
              <a:ext uri="{FF2B5EF4-FFF2-40B4-BE49-F238E27FC236}">
                <a16:creationId xmlns:a16="http://schemas.microsoft.com/office/drawing/2014/main" id="{930ABF8A-80B9-4FA4-B200-44119C1C0342}"/>
              </a:ext>
            </a:extLst>
          </p:cNvPr>
          <p:cNvSpPr>
            <a:spLocks noChangeShapeType="1"/>
          </p:cNvSpPr>
          <p:nvPr/>
        </p:nvSpPr>
        <p:spPr bwMode="auto">
          <a:xfrm>
            <a:off x="6588125" y="5949950"/>
            <a:ext cx="1296988"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41" name="Line 11">
            <a:extLst>
              <a:ext uri="{FF2B5EF4-FFF2-40B4-BE49-F238E27FC236}">
                <a16:creationId xmlns:a16="http://schemas.microsoft.com/office/drawing/2014/main" id="{87D1E799-878C-4AE6-8131-8ECE7A480A75}"/>
              </a:ext>
            </a:extLst>
          </p:cNvPr>
          <p:cNvSpPr>
            <a:spLocks noChangeShapeType="1"/>
          </p:cNvSpPr>
          <p:nvPr/>
        </p:nvSpPr>
        <p:spPr bwMode="auto">
          <a:xfrm>
            <a:off x="6875463" y="2779713"/>
            <a:ext cx="1008062"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42" name="Line 12">
            <a:extLst>
              <a:ext uri="{FF2B5EF4-FFF2-40B4-BE49-F238E27FC236}">
                <a16:creationId xmlns:a16="http://schemas.microsoft.com/office/drawing/2014/main" id="{72C2AE0E-A732-4DCD-85C3-8C4534FCFA24}"/>
              </a:ext>
            </a:extLst>
          </p:cNvPr>
          <p:cNvSpPr>
            <a:spLocks noChangeShapeType="1"/>
          </p:cNvSpPr>
          <p:nvPr/>
        </p:nvSpPr>
        <p:spPr bwMode="auto">
          <a:xfrm>
            <a:off x="7883525" y="2779713"/>
            <a:ext cx="0" cy="316865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43" name="Line 13">
            <a:extLst>
              <a:ext uri="{FF2B5EF4-FFF2-40B4-BE49-F238E27FC236}">
                <a16:creationId xmlns:a16="http://schemas.microsoft.com/office/drawing/2014/main" id="{15E2F804-A04A-478D-9DA5-7EF42A843B4B}"/>
              </a:ext>
            </a:extLst>
          </p:cNvPr>
          <p:cNvSpPr>
            <a:spLocks noChangeShapeType="1"/>
          </p:cNvSpPr>
          <p:nvPr/>
        </p:nvSpPr>
        <p:spPr bwMode="auto">
          <a:xfrm>
            <a:off x="5795963" y="5948363"/>
            <a:ext cx="1079500" cy="0"/>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44" name="AutoShape 14">
            <a:extLst>
              <a:ext uri="{FF2B5EF4-FFF2-40B4-BE49-F238E27FC236}">
                <a16:creationId xmlns:a16="http://schemas.microsoft.com/office/drawing/2014/main" id="{7F3A7D86-A453-4015-BDF1-550CEABD3CC0}"/>
              </a:ext>
            </a:extLst>
          </p:cNvPr>
          <p:cNvSpPr>
            <a:spLocks noChangeArrowheads="1"/>
          </p:cNvSpPr>
          <p:nvPr/>
        </p:nvSpPr>
        <p:spPr bwMode="auto">
          <a:xfrm>
            <a:off x="6875463" y="4435475"/>
            <a:ext cx="431800" cy="215900"/>
          </a:xfrm>
          <a:custGeom>
            <a:avLst/>
            <a:gdLst>
              <a:gd name="T0" fmla="*/ 191791 w 21600"/>
              <a:gd name="T1" fmla="*/ 670 h 21600"/>
              <a:gd name="T2" fmla="*/ 5877 w 21600"/>
              <a:gd name="T3" fmla="*/ 107940 h 21600"/>
              <a:gd name="T4" fmla="*/ 193111 w 21600"/>
              <a:gd name="T5" fmla="*/ 6517 h 21600"/>
              <a:gd name="T6" fmla="*/ 479038 w 21600"/>
              <a:gd name="T7" fmla="*/ 78014 h 21600"/>
              <a:gd name="T8" fmla="*/ 433959 w 21600"/>
              <a:gd name="T9" fmla="*/ 113847 h 21600"/>
              <a:gd name="T10" fmla="*/ 362292 w 21600"/>
              <a:gd name="T11" fmla="*/ 91288 h 21600"/>
              <a:gd name="T12" fmla="*/ 0 60000 65536"/>
              <a:gd name="T13" fmla="*/ 0 60000 65536"/>
              <a:gd name="T14" fmla="*/ 0 60000 65536"/>
              <a:gd name="T15" fmla="*/ 0 60000 65536"/>
              <a:gd name="T16" fmla="*/ 0 60000 65536"/>
              <a:gd name="T17" fmla="*/ 0 60000 65536"/>
              <a:gd name="T18" fmla="*/ 3163 w 21600"/>
              <a:gd name="T19" fmla="*/ 3163 h 21600"/>
              <a:gd name="T20" fmla="*/ 18437 w 21600"/>
              <a:gd name="T21" fmla="*/ 18437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20756" y="8535"/>
                </a:moveTo>
                <a:cubicBezTo>
                  <a:pt x="19699" y="3887"/>
                  <a:pt x="15566" y="589"/>
                  <a:pt x="10800" y="589"/>
                </a:cubicBezTo>
                <a:cubicBezTo>
                  <a:pt x="5160" y="589"/>
                  <a:pt x="589" y="5160"/>
                  <a:pt x="589" y="10799"/>
                </a:cubicBezTo>
                <a:lnTo>
                  <a:pt x="0" y="10799"/>
                </a:lnTo>
                <a:cubicBezTo>
                  <a:pt x="0" y="4835"/>
                  <a:pt x="4835" y="0"/>
                  <a:pt x="10800" y="0"/>
                </a:cubicBezTo>
                <a:cubicBezTo>
                  <a:pt x="15841" y="0"/>
                  <a:pt x="20212" y="3488"/>
                  <a:pt x="21330" y="8404"/>
                </a:cubicBezTo>
                <a:lnTo>
                  <a:pt x="23963" y="7805"/>
                </a:lnTo>
                <a:lnTo>
                  <a:pt x="21708" y="11390"/>
                </a:lnTo>
                <a:lnTo>
                  <a:pt x="18123" y="9133"/>
                </a:lnTo>
                <a:lnTo>
                  <a:pt x="20756" y="8535"/>
                </a:lnTo>
                <a:close/>
              </a:path>
            </a:pathLst>
          </a:custGeom>
          <a:solidFill>
            <a:srgbClr val="FF0000"/>
          </a:solidFill>
          <a:ln w="5715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29039" name="Text Box 15">
            <a:extLst>
              <a:ext uri="{FF2B5EF4-FFF2-40B4-BE49-F238E27FC236}">
                <a16:creationId xmlns:a16="http://schemas.microsoft.com/office/drawing/2014/main" id="{232C3B1D-F8B5-48B7-92E8-4846AFBA6180}"/>
              </a:ext>
            </a:extLst>
          </p:cNvPr>
          <p:cNvSpPr txBox="1">
            <a:spLocks noChangeArrowheads="1"/>
          </p:cNvSpPr>
          <p:nvPr/>
        </p:nvSpPr>
        <p:spPr bwMode="auto">
          <a:xfrm>
            <a:off x="6946900" y="3932238"/>
            <a:ext cx="431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defRPr/>
            </a:pPr>
            <a:r>
              <a:rPr lang="en-US" altLang="en-US" sz="2800">
                <a:effectLst>
                  <a:outerShdw blurRad="38100" dist="38100" dir="2700000" algn="tl">
                    <a:srgbClr val="000000"/>
                  </a:outerShdw>
                </a:effectLst>
                <a:sym typeface="Symbol" panose="05050102010706020507" pitchFamily="18" charset="2"/>
              </a:rPr>
              <a:t></a:t>
            </a:r>
            <a:endParaRPr lang="es-ES" altLang="en-US" sz="2800">
              <a:effectLst>
                <a:outerShdw blurRad="38100" dist="38100" dir="2700000" algn="tl">
                  <a:srgbClr val="000000"/>
                </a:outerShdw>
              </a:effectLst>
              <a:sym typeface="Symbol" panose="05050102010706020507" pitchFamily="18" charset="2"/>
            </a:endParaRPr>
          </a:p>
        </p:txBody>
      </p:sp>
      <p:sp>
        <p:nvSpPr>
          <p:cNvPr id="18446" name="Text Box 16">
            <a:extLst>
              <a:ext uri="{FF2B5EF4-FFF2-40B4-BE49-F238E27FC236}">
                <a16:creationId xmlns:a16="http://schemas.microsoft.com/office/drawing/2014/main" id="{E959C8C9-AED5-4668-88F0-9348BAA7E515}"/>
              </a:ext>
            </a:extLst>
          </p:cNvPr>
          <p:cNvSpPr txBox="1">
            <a:spLocks noChangeArrowheads="1"/>
          </p:cNvSpPr>
          <p:nvPr/>
        </p:nvSpPr>
        <p:spPr bwMode="auto">
          <a:xfrm>
            <a:off x="3419475" y="5084763"/>
            <a:ext cx="3311525"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r>
              <a:rPr lang="en-US" altLang="en-US" sz="2400"/>
              <a:t>Speed-induced deflection</a:t>
            </a:r>
          </a:p>
        </p:txBody>
      </p:sp>
      <p:sp>
        <p:nvSpPr>
          <p:cNvPr id="18447" name="Text Box 18">
            <a:extLst>
              <a:ext uri="{FF2B5EF4-FFF2-40B4-BE49-F238E27FC236}">
                <a16:creationId xmlns:a16="http://schemas.microsoft.com/office/drawing/2014/main" id="{BFCF56B2-C778-4D39-9A6B-145D24BC5913}"/>
              </a:ext>
            </a:extLst>
          </p:cNvPr>
          <p:cNvSpPr txBox="1">
            <a:spLocks noChangeArrowheads="1"/>
          </p:cNvSpPr>
          <p:nvPr/>
        </p:nvSpPr>
        <p:spPr bwMode="auto">
          <a:xfrm>
            <a:off x="3419475" y="5661025"/>
            <a:ext cx="21605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r>
              <a:rPr lang="en-US" altLang="en-US" sz="2400"/>
              <a:t>Beam trajectory</a:t>
            </a:r>
          </a:p>
        </p:txBody>
      </p:sp>
      <p:sp>
        <p:nvSpPr>
          <p:cNvPr id="18448" name="Text Box 22">
            <a:extLst>
              <a:ext uri="{FF2B5EF4-FFF2-40B4-BE49-F238E27FC236}">
                <a16:creationId xmlns:a16="http://schemas.microsoft.com/office/drawing/2014/main" id="{7C62C590-1324-423E-A881-E62B27086A3A}"/>
              </a:ext>
            </a:extLst>
          </p:cNvPr>
          <p:cNvSpPr txBox="1">
            <a:spLocks noChangeArrowheads="1"/>
          </p:cNvSpPr>
          <p:nvPr/>
        </p:nvSpPr>
        <p:spPr bwMode="auto">
          <a:xfrm>
            <a:off x="7885113" y="5445125"/>
            <a:ext cx="503237" cy="9461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r>
              <a:rPr lang="es-ES" altLang="en-US" sz="2800"/>
              <a:t>v</a:t>
            </a:r>
          </a:p>
          <a:p>
            <a:pPr eaLnBrk="1" hangingPunct="1"/>
            <a:r>
              <a:rPr lang="es-ES" altLang="en-US" sz="2800"/>
              <a:t>c</a:t>
            </a:r>
            <a:r>
              <a:rPr lang="es-ES" altLang="en-US" sz="2800" baseline="-25000"/>
              <a:t>x</a:t>
            </a:r>
          </a:p>
        </p:txBody>
      </p:sp>
      <p:sp>
        <p:nvSpPr>
          <p:cNvPr id="18449" name="Text Box 23">
            <a:extLst>
              <a:ext uri="{FF2B5EF4-FFF2-40B4-BE49-F238E27FC236}">
                <a16:creationId xmlns:a16="http://schemas.microsoft.com/office/drawing/2014/main" id="{B23F4622-7B1E-4221-9F48-0D3401E13DF8}"/>
              </a:ext>
            </a:extLst>
          </p:cNvPr>
          <p:cNvSpPr txBox="1">
            <a:spLocks noChangeArrowheads="1"/>
          </p:cNvSpPr>
          <p:nvPr/>
        </p:nvSpPr>
        <p:spPr bwMode="auto">
          <a:xfrm>
            <a:off x="7885113" y="2492375"/>
            <a:ext cx="381000" cy="51911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r>
              <a:rPr lang="es-ES" altLang="en-US" sz="2800"/>
              <a:t>c</a:t>
            </a:r>
          </a:p>
        </p:txBody>
      </p:sp>
      <p:sp>
        <p:nvSpPr>
          <p:cNvPr id="18450" name="Text Box 24">
            <a:extLst>
              <a:ext uri="{FF2B5EF4-FFF2-40B4-BE49-F238E27FC236}">
                <a16:creationId xmlns:a16="http://schemas.microsoft.com/office/drawing/2014/main" id="{2A91DFA3-4986-4C2C-A5A5-C08728AC132D}"/>
              </a:ext>
            </a:extLst>
          </p:cNvPr>
          <p:cNvSpPr txBox="1">
            <a:spLocks noChangeArrowheads="1"/>
          </p:cNvSpPr>
          <p:nvPr/>
        </p:nvSpPr>
        <p:spPr bwMode="auto">
          <a:xfrm>
            <a:off x="468313" y="4437063"/>
            <a:ext cx="2663825" cy="20066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n-US" altLang="en-US" sz="1400">
                <a:latin typeface="Batang" panose="02030600000101010101" pitchFamily="18" charset="-127"/>
              </a:rPr>
              <a:t>Absolute speed stands for the actual speed through space, independently of how any observer may perceive it. Actors (i.e. the moving objects) do not care about observers, they behave independently of them (excepting quantum effects)</a:t>
            </a:r>
          </a:p>
        </p:txBody>
      </p:sp>
      <p:sp>
        <p:nvSpPr>
          <p:cNvPr id="18451" name="Line 25">
            <a:extLst>
              <a:ext uri="{FF2B5EF4-FFF2-40B4-BE49-F238E27FC236}">
                <a16:creationId xmlns:a16="http://schemas.microsoft.com/office/drawing/2014/main" id="{784742E7-102D-4ACB-829D-49081D683DB2}"/>
              </a:ext>
            </a:extLst>
          </p:cNvPr>
          <p:cNvSpPr>
            <a:spLocks noChangeShapeType="1"/>
          </p:cNvSpPr>
          <p:nvPr/>
        </p:nvSpPr>
        <p:spPr bwMode="auto">
          <a:xfrm>
            <a:off x="7956550" y="5949950"/>
            <a:ext cx="720725" cy="0"/>
          </a:xfrm>
          <a:prstGeom prst="line">
            <a:avLst/>
          </a:prstGeom>
          <a:noFill/>
          <a:ln w="1905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18452" name="Text Box 26">
            <a:extLst>
              <a:ext uri="{FF2B5EF4-FFF2-40B4-BE49-F238E27FC236}">
                <a16:creationId xmlns:a16="http://schemas.microsoft.com/office/drawing/2014/main" id="{E953BD3D-48C3-49D5-B758-3FA3A9BC1E7C}"/>
              </a:ext>
            </a:extLst>
          </p:cNvPr>
          <p:cNvSpPr txBox="1">
            <a:spLocks noChangeArrowheads="1"/>
          </p:cNvSpPr>
          <p:nvPr/>
        </p:nvSpPr>
        <p:spPr bwMode="auto">
          <a:xfrm>
            <a:off x="8532813" y="5949950"/>
            <a:ext cx="4175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s-ES" altLang="en-US" sz="2400">
                <a:latin typeface="Tahoma" panose="020B0604030504040204" pitchFamily="34" charset="0"/>
              </a:rPr>
              <a:t>X</a:t>
            </a:r>
          </a:p>
        </p:txBody>
      </p:sp>
      <p:sp>
        <p:nvSpPr>
          <p:cNvPr id="18453" name="Text Box 27">
            <a:extLst>
              <a:ext uri="{FF2B5EF4-FFF2-40B4-BE49-F238E27FC236}">
                <a16:creationId xmlns:a16="http://schemas.microsoft.com/office/drawing/2014/main" id="{96D6C250-36CD-4209-A458-A14E5FEFE2D0}"/>
              </a:ext>
            </a:extLst>
          </p:cNvPr>
          <p:cNvSpPr txBox="1">
            <a:spLocks noChangeArrowheads="1"/>
          </p:cNvSpPr>
          <p:nvPr/>
        </p:nvSpPr>
        <p:spPr bwMode="auto">
          <a:xfrm>
            <a:off x="6443663" y="1989138"/>
            <a:ext cx="417512"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s-ES" altLang="en-US" sz="2400">
                <a:latin typeface="Tahoma" panose="020B0604030504040204" pitchFamily="34" charset="0"/>
              </a:rPr>
              <a:t>Y</a:t>
            </a:r>
          </a:p>
        </p:txBody>
      </p:sp>
      <p:sp>
        <p:nvSpPr>
          <p:cNvPr id="18454" name="Line 28">
            <a:extLst>
              <a:ext uri="{FF2B5EF4-FFF2-40B4-BE49-F238E27FC236}">
                <a16:creationId xmlns:a16="http://schemas.microsoft.com/office/drawing/2014/main" id="{2EC89E21-C4C8-4DB3-A975-4BFC408BC72D}"/>
              </a:ext>
            </a:extLst>
          </p:cNvPr>
          <p:cNvSpPr>
            <a:spLocks noChangeShapeType="1"/>
          </p:cNvSpPr>
          <p:nvPr/>
        </p:nvSpPr>
        <p:spPr bwMode="auto">
          <a:xfrm rot="-5400000">
            <a:off x="6516687" y="2420938"/>
            <a:ext cx="720725" cy="0"/>
          </a:xfrm>
          <a:prstGeom prst="line">
            <a:avLst/>
          </a:prstGeom>
          <a:noFill/>
          <a:ln w="19050">
            <a:solidFill>
              <a:schemeClr val="tx1"/>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Tree>
  </p:cSld>
  <p:clrMapOvr>
    <a:masterClrMapping/>
  </p:clrMapOvr>
  <p:transition advClick="0" advTm="20000"/>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a:extLst>
              <a:ext uri="{FF2B5EF4-FFF2-40B4-BE49-F238E27FC236}">
                <a16:creationId xmlns:a16="http://schemas.microsoft.com/office/drawing/2014/main" id="{6BA1E869-E42E-4887-BAD8-BF5580055065}"/>
              </a:ext>
            </a:extLst>
          </p:cNvPr>
          <p:cNvSpPr>
            <a:spLocks noGrp="1" noChangeArrowheads="1"/>
          </p:cNvSpPr>
          <p:nvPr>
            <p:ph type="title"/>
          </p:nvPr>
        </p:nvSpPr>
        <p:spPr>
          <a:xfrm>
            <a:off x="457200" y="0"/>
            <a:ext cx="8229600" cy="1412875"/>
          </a:xfrm>
        </p:spPr>
        <p:txBody>
          <a:bodyPr/>
          <a:lstStyle/>
          <a:p>
            <a:pPr algn="ctr" eaLnBrk="1" hangingPunct="1"/>
            <a:r>
              <a:rPr lang="en-US" altLang="en-US" sz="3200" b="1">
                <a:solidFill>
                  <a:srgbClr val="FFFF00"/>
                </a:solidFill>
                <a:effectLst/>
                <a:latin typeface="Times New Roman" panose="02020603050405020304" pitchFamily="18" charset="0"/>
              </a:rPr>
              <a:t>Beam deflection versus inertial system speed</a:t>
            </a:r>
            <a:br>
              <a:rPr lang="en-US" altLang="en-US" sz="3200" b="1">
                <a:solidFill>
                  <a:srgbClr val="FFFF00"/>
                </a:solidFill>
                <a:effectLst/>
                <a:latin typeface="Times New Roman" panose="02020603050405020304" pitchFamily="18" charset="0"/>
              </a:rPr>
            </a:br>
            <a:endParaRPr lang="en-US" altLang="en-US" sz="3200" b="1">
              <a:solidFill>
                <a:schemeClr val="hlink"/>
              </a:solidFill>
              <a:effectLst/>
              <a:latin typeface="Times New Roman" panose="02020603050405020304" pitchFamily="18" charset="0"/>
            </a:endParaRPr>
          </a:p>
        </p:txBody>
      </p:sp>
      <p:sp>
        <p:nvSpPr>
          <p:cNvPr id="133123" name="Rectangle 3">
            <a:extLst>
              <a:ext uri="{FF2B5EF4-FFF2-40B4-BE49-F238E27FC236}">
                <a16:creationId xmlns:a16="http://schemas.microsoft.com/office/drawing/2014/main" id="{F1BCC450-4466-498A-B798-B7A63234C377}"/>
              </a:ext>
            </a:extLst>
          </p:cNvPr>
          <p:cNvSpPr>
            <a:spLocks noGrp="1" noChangeArrowheads="1"/>
          </p:cNvSpPr>
          <p:nvPr>
            <p:ph type="body" idx="1"/>
          </p:nvPr>
        </p:nvSpPr>
        <p:spPr>
          <a:xfrm>
            <a:off x="539750" y="1628775"/>
            <a:ext cx="8229600" cy="4691063"/>
          </a:xfrm>
        </p:spPr>
        <p:txBody>
          <a:bodyPr/>
          <a:lstStyle/>
          <a:p>
            <a:pPr eaLnBrk="1" hangingPunct="1">
              <a:defRPr/>
            </a:pPr>
            <a:r>
              <a:rPr lang="en-US" altLang="en-US" sz="2400"/>
              <a:t>Deflection angle </a:t>
            </a:r>
            <a:r>
              <a:rPr lang="en-US" altLang="en-US" sz="2600">
                <a:sym typeface="Symbol" panose="05050102010706020507" pitchFamily="18" charset="2"/>
              </a:rPr>
              <a:t></a:t>
            </a:r>
            <a:r>
              <a:rPr lang="en-US" altLang="en-US" sz="2400"/>
              <a:t> as a function of the inertial system speed v</a:t>
            </a:r>
          </a:p>
        </p:txBody>
      </p:sp>
      <p:sp>
        <p:nvSpPr>
          <p:cNvPr id="20484" name="Text Box 18">
            <a:extLst>
              <a:ext uri="{FF2B5EF4-FFF2-40B4-BE49-F238E27FC236}">
                <a16:creationId xmlns:a16="http://schemas.microsoft.com/office/drawing/2014/main" id="{45AD8A71-B481-4C80-B4F5-01109618E079}"/>
              </a:ext>
            </a:extLst>
          </p:cNvPr>
          <p:cNvSpPr txBox="1">
            <a:spLocks noChangeArrowheads="1"/>
          </p:cNvSpPr>
          <p:nvPr/>
        </p:nvSpPr>
        <p:spPr bwMode="auto">
          <a:xfrm>
            <a:off x="2268538" y="5373688"/>
            <a:ext cx="2160587"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endParaRPr lang="en-US" altLang="en-US" sz="2400"/>
          </a:p>
        </p:txBody>
      </p:sp>
      <p:sp>
        <p:nvSpPr>
          <p:cNvPr id="20485" name="Line 32">
            <a:extLst>
              <a:ext uri="{FF2B5EF4-FFF2-40B4-BE49-F238E27FC236}">
                <a16:creationId xmlns:a16="http://schemas.microsoft.com/office/drawing/2014/main" id="{748E7591-E561-4B6D-BB9D-701DB21F72D5}"/>
              </a:ext>
            </a:extLst>
          </p:cNvPr>
          <p:cNvSpPr>
            <a:spLocks noChangeShapeType="1"/>
          </p:cNvSpPr>
          <p:nvPr/>
        </p:nvSpPr>
        <p:spPr bwMode="auto">
          <a:xfrm>
            <a:off x="7308850" y="5876925"/>
            <a:ext cx="431800"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486" name="Group 68">
            <a:extLst>
              <a:ext uri="{FF2B5EF4-FFF2-40B4-BE49-F238E27FC236}">
                <a16:creationId xmlns:a16="http://schemas.microsoft.com/office/drawing/2014/main" id="{435E4945-6DFE-4FBC-A169-E9C2500412D5}"/>
              </a:ext>
            </a:extLst>
          </p:cNvPr>
          <p:cNvGrpSpPr>
            <a:grpSpLocks/>
          </p:cNvGrpSpPr>
          <p:nvPr/>
        </p:nvGrpSpPr>
        <p:grpSpPr bwMode="auto">
          <a:xfrm>
            <a:off x="2268538" y="2133600"/>
            <a:ext cx="5470525" cy="4262438"/>
            <a:chOff x="1429" y="1344"/>
            <a:chExt cx="3446" cy="2685"/>
          </a:xfrm>
        </p:grpSpPr>
        <p:sp>
          <p:nvSpPr>
            <p:cNvPr id="20489" name="Line 31">
              <a:extLst>
                <a:ext uri="{FF2B5EF4-FFF2-40B4-BE49-F238E27FC236}">
                  <a16:creationId xmlns:a16="http://schemas.microsoft.com/office/drawing/2014/main" id="{B36CCE13-B792-40F7-BA6D-AF1703515797}"/>
                </a:ext>
              </a:extLst>
            </p:cNvPr>
            <p:cNvSpPr>
              <a:spLocks noChangeShapeType="1"/>
            </p:cNvSpPr>
            <p:nvPr/>
          </p:nvSpPr>
          <p:spPr bwMode="auto">
            <a:xfrm>
              <a:off x="4332" y="3702"/>
              <a:ext cx="272"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490" name="Group 67">
              <a:extLst>
                <a:ext uri="{FF2B5EF4-FFF2-40B4-BE49-F238E27FC236}">
                  <a16:creationId xmlns:a16="http://schemas.microsoft.com/office/drawing/2014/main" id="{42E0FA81-4254-4BC4-BCE8-FF429B06C712}"/>
                </a:ext>
              </a:extLst>
            </p:cNvPr>
            <p:cNvGrpSpPr>
              <a:grpSpLocks/>
            </p:cNvGrpSpPr>
            <p:nvPr/>
          </p:nvGrpSpPr>
          <p:grpSpPr bwMode="auto">
            <a:xfrm>
              <a:off x="1429" y="1344"/>
              <a:ext cx="3446" cy="2685"/>
              <a:chOff x="1429" y="1344"/>
              <a:chExt cx="3446" cy="2685"/>
            </a:xfrm>
          </p:grpSpPr>
          <p:sp>
            <p:nvSpPr>
              <p:cNvPr id="20491" name="Line 30">
                <a:extLst>
                  <a:ext uri="{FF2B5EF4-FFF2-40B4-BE49-F238E27FC236}">
                    <a16:creationId xmlns:a16="http://schemas.microsoft.com/office/drawing/2014/main" id="{5E7B825F-F2CD-447B-9D0F-1719CC63E4D2}"/>
                  </a:ext>
                </a:extLst>
              </p:cNvPr>
              <p:cNvSpPr>
                <a:spLocks noChangeShapeType="1"/>
              </p:cNvSpPr>
              <p:nvPr/>
            </p:nvSpPr>
            <p:spPr bwMode="auto">
              <a:xfrm>
                <a:off x="4059" y="3702"/>
                <a:ext cx="272"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492" name="Group 66">
                <a:extLst>
                  <a:ext uri="{FF2B5EF4-FFF2-40B4-BE49-F238E27FC236}">
                    <a16:creationId xmlns:a16="http://schemas.microsoft.com/office/drawing/2014/main" id="{09C43523-1871-4313-8FA8-B55B0026D0E6}"/>
                  </a:ext>
                </a:extLst>
              </p:cNvPr>
              <p:cNvGrpSpPr>
                <a:grpSpLocks/>
              </p:cNvGrpSpPr>
              <p:nvPr/>
            </p:nvGrpSpPr>
            <p:grpSpPr bwMode="auto">
              <a:xfrm>
                <a:off x="1429" y="1344"/>
                <a:ext cx="3446" cy="2685"/>
                <a:chOff x="1429" y="1344"/>
                <a:chExt cx="3446" cy="2685"/>
              </a:xfrm>
            </p:grpSpPr>
            <p:sp>
              <p:nvSpPr>
                <p:cNvPr id="20493" name="Text Box 16">
                  <a:extLst>
                    <a:ext uri="{FF2B5EF4-FFF2-40B4-BE49-F238E27FC236}">
                      <a16:creationId xmlns:a16="http://schemas.microsoft.com/office/drawing/2014/main" id="{334E0B03-F5D0-4E7B-B339-979094B31F1F}"/>
                    </a:ext>
                  </a:extLst>
                </p:cNvPr>
                <p:cNvSpPr txBox="1">
                  <a:spLocks noChangeArrowheads="1"/>
                </p:cNvSpPr>
                <p:nvPr/>
              </p:nvSpPr>
              <p:spPr bwMode="auto">
                <a:xfrm>
                  <a:off x="1429" y="3022"/>
                  <a:ext cx="2086" cy="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endParaRPr lang="en-US" altLang="en-US" sz="2400"/>
                </a:p>
              </p:txBody>
            </p:sp>
            <p:sp>
              <p:nvSpPr>
                <p:cNvPr id="20494" name="Line 29">
                  <a:extLst>
                    <a:ext uri="{FF2B5EF4-FFF2-40B4-BE49-F238E27FC236}">
                      <a16:creationId xmlns:a16="http://schemas.microsoft.com/office/drawing/2014/main" id="{DBD75608-B23D-4727-B57A-4F39E9AE5090}"/>
                    </a:ext>
                  </a:extLst>
                </p:cNvPr>
                <p:cNvSpPr>
                  <a:spLocks noChangeShapeType="1"/>
                </p:cNvSpPr>
                <p:nvPr/>
              </p:nvSpPr>
              <p:spPr bwMode="auto">
                <a:xfrm>
                  <a:off x="3787" y="3702"/>
                  <a:ext cx="272"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495" name="Group 65">
                  <a:extLst>
                    <a:ext uri="{FF2B5EF4-FFF2-40B4-BE49-F238E27FC236}">
                      <a16:creationId xmlns:a16="http://schemas.microsoft.com/office/drawing/2014/main" id="{9B44F76B-1CF3-4570-948A-235CF37C9523}"/>
                    </a:ext>
                  </a:extLst>
                </p:cNvPr>
                <p:cNvGrpSpPr>
                  <a:grpSpLocks/>
                </p:cNvGrpSpPr>
                <p:nvPr/>
              </p:nvGrpSpPr>
              <p:grpSpPr bwMode="auto">
                <a:xfrm>
                  <a:off x="1655" y="1344"/>
                  <a:ext cx="3220" cy="2685"/>
                  <a:chOff x="1655" y="1344"/>
                  <a:chExt cx="3220" cy="2685"/>
                </a:xfrm>
              </p:grpSpPr>
              <p:grpSp>
                <p:nvGrpSpPr>
                  <p:cNvPr id="20496" name="Group 64">
                    <a:extLst>
                      <a:ext uri="{FF2B5EF4-FFF2-40B4-BE49-F238E27FC236}">
                        <a16:creationId xmlns:a16="http://schemas.microsoft.com/office/drawing/2014/main" id="{997D475F-517A-4BA2-8EF5-61FEF21A3588}"/>
                      </a:ext>
                    </a:extLst>
                  </p:cNvPr>
                  <p:cNvGrpSpPr>
                    <a:grpSpLocks/>
                  </p:cNvGrpSpPr>
                  <p:nvPr/>
                </p:nvGrpSpPr>
                <p:grpSpPr bwMode="auto">
                  <a:xfrm>
                    <a:off x="1655" y="1707"/>
                    <a:ext cx="3220" cy="2322"/>
                    <a:chOff x="1655" y="1707"/>
                    <a:chExt cx="3220" cy="2322"/>
                  </a:xfrm>
                </p:grpSpPr>
                <p:sp>
                  <p:nvSpPr>
                    <p:cNvPr id="20498" name="Line 10">
                      <a:extLst>
                        <a:ext uri="{FF2B5EF4-FFF2-40B4-BE49-F238E27FC236}">
                          <a16:creationId xmlns:a16="http://schemas.microsoft.com/office/drawing/2014/main" id="{406B49AC-1796-40D5-BDA3-A72EEF9A6425}"/>
                        </a:ext>
                      </a:extLst>
                    </p:cNvPr>
                    <p:cNvSpPr>
                      <a:spLocks noChangeShapeType="1"/>
                    </p:cNvSpPr>
                    <p:nvPr/>
                  </p:nvSpPr>
                  <p:spPr bwMode="auto">
                    <a:xfrm>
                      <a:off x="3106" y="3703"/>
                      <a:ext cx="681" cy="0"/>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499" name="Group 63">
                      <a:extLst>
                        <a:ext uri="{FF2B5EF4-FFF2-40B4-BE49-F238E27FC236}">
                          <a16:creationId xmlns:a16="http://schemas.microsoft.com/office/drawing/2014/main" id="{FDF967ED-99F6-4C81-A943-9C6DCBCF29DB}"/>
                        </a:ext>
                      </a:extLst>
                    </p:cNvPr>
                    <p:cNvGrpSpPr>
                      <a:grpSpLocks/>
                    </p:cNvGrpSpPr>
                    <p:nvPr/>
                  </p:nvGrpSpPr>
                  <p:grpSpPr bwMode="auto">
                    <a:xfrm>
                      <a:off x="1655" y="1707"/>
                      <a:ext cx="3220" cy="2322"/>
                      <a:chOff x="1655" y="1707"/>
                      <a:chExt cx="3220" cy="2322"/>
                    </a:xfrm>
                  </p:grpSpPr>
                  <p:sp>
                    <p:nvSpPr>
                      <p:cNvPr id="20500" name="Line 8">
                        <a:extLst>
                          <a:ext uri="{FF2B5EF4-FFF2-40B4-BE49-F238E27FC236}">
                            <a16:creationId xmlns:a16="http://schemas.microsoft.com/office/drawing/2014/main" id="{9357F3F0-AC91-4905-AEF5-A2EBAA950F6B}"/>
                          </a:ext>
                        </a:extLst>
                      </p:cNvPr>
                      <p:cNvSpPr>
                        <a:spLocks noChangeShapeType="1"/>
                      </p:cNvSpPr>
                      <p:nvPr/>
                    </p:nvSpPr>
                    <p:spPr bwMode="auto">
                      <a:xfrm flipV="1">
                        <a:off x="3152" y="1707"/>
                        <a:ext cx="0" cy="1951"/>
                      </a:xfrm>
                      <a:prstGeom prst="line">
                        <a:avLst/>
                      </a:prstGeom>
                      <a:noFill/>
                      <a:ln w="31750">
                        <a:solidFill>
                          <a:srgbClr val="00FFFF"/>
                        </a:solidFill>
                        <a:prstDash val="dash"/>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501" name="Group 62">
                        <a:extLst>
                          <a:ext uri="{FF2B5EF4-FFF2-40B4-BE49-F238E27FC236}">
                            <a16:creationId xmlns:a16="http://schemas.microsoft.com/office/drawing/2014/main" id="{8A7E7C20-3B95-4ECC-9481-B99AD211E4BF}"/>
                          </a:ext>
                        </a:extLst>
                      </p:cNvPr>
                      <p:cNvGrpSpPr>
                        <a:grpSpLocks/>
                      </p:cNvGrpSpPr>
                      <p:nvPr/>
                    </p:nvGrpSpPr>
                    <p:grpSpPr bwMode="auto">
                      <a:xfrm>
                        <a:off x="1655" y="1707"/>
                        <a:ext cx="3220" cy="2322"/>
                        <a:chOff x="1655" y="1707"/>
                        <a:chExt cx="3220" cy="2322"/>
                      </a:xfrm>
                    </p:grpSpPr>
                    <p:sp>
                      <p:nvSpPr>
                        <p:cNvPr id="20502" name="Line 6">
                          <a:extLst>
                            <a:ext uri="{FF2B5EF4-FFF2-40B4-BE49-F238E27FC236}">
                              <a16:creationId xmlns:a16="http://schemas.microsoft.com/office/drawing/2014/main" id="{C3C0842D-F8ED-4FAE-9FD7-C182DBE69F86}"/>
                            </a:ext>
                          </a:extLst>
                        </p:cNvPr>
                        <p:cNvSpPr>
                          <a:spLocks noChangeShapeType="1"/>
                        </p:cNvSpPr>
                        <p:nvPr/>
                      </p:nvSpPr>
                      <p:spPr bwMode="auto">
                        <a:xfrm rot="197508" flipV="1">
                          <a:off x="3060" y="3568"/>
                          <a:ext cx="274" cy="272"/>
                        </a:xfrm>
                        <a:prstGeom prst="line">
                          <a:avLst/>
                        </a:prstGeom>
                        <a:noFill/>
                        <a:ln w="5715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503" name="Group 61">
                          <a:extLst>
                            <a:ext uri="{FF2B5EF4-FFF2-40B4-BE49-F238E27FC236}">
                              <a16:creationId xmlns:a16="http://schemas.microsoft.com/office/drawing/2014/main" id="{0ACB3182-12A8-4793-B794-FF9872150873}"/>
                            </a:ext>
                          </a:extLst>
                        </p:cNvPr>
                        <p:cNvGrpSpPr>
                          <a:grpSpLocks/>
                        </p:cNvGrpSpPr>
                        <p:nvPr/>
                      </p:nvGrpSpPr>
                      <p:grpSpPr bwMode="auto">
                        <a:xfrm>
                          <a:off x="1655" y="1707"/>
                          <a:ext cx="3220" cy="2322"/>
                          <a:chOff x="1655" y="1707"/>
                          <a:chExt cx="3220" cy="2322"/>
                        </a:xfrm>
                      </p:grpSpPr>
                      <p:grpSp>
                        <p:nvGrpSpPr>
                          <p:cNvPr id="20504" name="Group 60">
                            <a:extLst>
                              <a:ext uri="{FF2B5EF4-FFF2-40B4-BE49-F238E27FC236}">
                                <a16:creationId xmlns:a16="http://schemas.microsoft.com/office/drawing/2014/main" id="{C213E9E9-D149-4A3D-A272-A16BC0536DF2}"/>
                              </a:ext>
                            </a:extLst>
                          </p:cNvPr>
                          <p:cNvGrpSpPr>
                            <a:grpSpLocks/>
                          </p:cNvGrpSpPr>
                          <p:nvPr/>
                        </p:nvGrpSpPr>
                        <p:grpSpPr bwMode="auto">
                          <a:xfrm>
                            <a:off x="1655" y="1707"/>
                            <a:ext cx="3220" cy="2191"/>
                            <a:chOff x="1655" y="1707"/>
                            <a:chExt cx="3220" cy="2191"/>
                          </a:xfrm>
                        </p:grpSpPr>
                        <p:grpSp>
                          <p:nvGrpSpPr>
                            <p:cNvPr id="20506" name="Group 48">
                              <a:extLst>
                                <a:ext uri="{FF2B5EF4-FFF2-40B4-BE49-F238E27FC236}">
                                  <a16:creationId xmlns:a16="http://schemas.microsoft.com/office/drawing/2014/main" id="{80200BD2-29F3-4BFE-A274-5D68256E115C}"/>
                                </a:ext>
                              </a:extLst>
                            </p:cNvPr>
                            <p:cNvGrpSpPr>
                              <a:grpSpLocks/>
                            </p:cNvGrpSpPr>
                            <p:nvPr/>
                          </p:nvGrpSpPr>
                          <p:grpSpPr bwMode="auto">
                            <a:xfrm>
                              <a:off x="1655" y="1707"/>
                              <a:ext cx="3220" cy="2191"/>
                              <a:chOff x="2109" y="1570"/>
                              <a:chExt cx="3220" cy="2191"/>
                            </a:xfrm>
                          </p:grpSpPr>
                          <p:grpSp>
                            <p:nvGrpSpPr>
                              <p:cNvPr id="20508" name="Group 47">
                                <a:extLst>
                                  <a:ext uri="{FF2B5EF4-FFF2-40B4-BE49-F238E27FC236}">
                                    <a16:creationId xmlns:a16="http://schemas.microsoft.com/office/drawing/2014/main" id="{0FB2BC5D-DB34-4612-8C16-513B39E8DA38}"/>
                                  </a:ext>
                                </a:extLst>
                              </p:cNvPr>
                              <p:cNvGrpSpPr>
                                <a:grpSpLocks/>
                              </p:cNvGrpSpPr>
                              <p:nvPr/>
                            </p:nvGrpSpPr>
                            <p:grpSpPr bwMode="auto">
                              <a:xfrm>
                                <a:off x="2109" y="1570"/>
                                <a:ext cx="3220" cy="2191"/>
                                <a:chOff x="2109" y="1570"/>
                                <a:chExt cx="3220" cy="2191"/>
                              </a:xfrm>
                            </p:grpSpPr>
                            <p:grpSp>
                              <p:nvGrpSpPr>
                                <p:cNvPr id="20510" name="Group 46">
                                  <a:extLst>
                                    <a:ext uri="{FF2B5EF4-FFF2-40B4-BE49-F238E27FC236}">
                                      <a16:creationId xmlns:a16="http://schemas.microsoft.com/office/drawing/2014/main" id="{789B9B2B-1F04-40B9-BB28-3DF7778994B1}"/>
                                    </a:ext>
                                  </a:extLst>
                                </p:cNvPr>
                                <p:cNvGrpSpPr>
                                  <a:grpSpLocks/>
                                </p:cNvGrpSpPr>
                                <p:nvPr/>
                              </p:nvGrpSpPr>
                              <p:grpSpPr bwMode="auto">
                                <a:xfrm>
                                  <a:off x="2109" y="1570"/>
                                  <a:ext cx="3220" cy="2191"/>
                                  <a:chOff x="2109" y="1570"/>
                                  <a:chExt cx="3220" cy="2191"/>
                                </a:xfrm>
                              </p:grpSpPr>
                              <p:grpSp>
                                <p:nvGrpSpPr>
                                  <p:cNvPr id="20512" name="Group 45">
                                    <a:extLst>
                                      <a:ext uri="{FF2B5EF4-FFF2-40B4-BE49-F238E27FC236}">
                                        <a16:creationId xmlns:a16="http://schemas.microsoft.com/office/drawing/2014/main" id="{36BCA478-5E42-4A91-BFDC-C7C4026D31B5}"/>
                                      </a:ext>
                                    </a:extLst>
                                  </p:cNvPr>
                                  <p:cNvGrpSpPr>
                                    <a:grpSpLocks/>
                                  </p:cNvGrpSpPr>
                                  <p:nvPr/>
                                </p:nvGrpSpPr>
                                <p:grpSpPr bwMode="auto">
                                  <a:xfrm>
                                    <a:off x="2109" y="1570"/>
                                    <a:ext cx="3220" cy="1996"/>
                                    <a:chOff x="2109" y="1570"/>
                                    <a:chExt cx="3220" cy="1996"/>
                                  </a:xfrm>
                                </p:grpSpPr>
                                <p:sp>
                                  <p:nvSpPr>
                                    <p:cNvPr id="20514" name="Line 11">
                                      <a:extLst>
                                        <a:ext uri="{FF2B5EF4-FFF2-40B4-BE49-F238E27FC236}">
                                          <a16:creationId xmlns:a16="http://schemas.microsoft.com/office/drawing/2014/main" id="{A423A7FA-3976-4293-9B63-8EFF9E2DF077}"/>
                                        </a:ext>
                                      </a:extLst>
                                    </p:cNvPr>
                                    <p:cNvSpPr>
                                      <a:spLocks noChangeShapeType="1"/>
                                    </p:cNvSpPr>
                                    <p:nvPr/>
                                  </p:nvSpPr>
                                  <p:spPr bwMode="auto">
                                    <a:xfrm>
                                      <a:off x="3606" y="1570"/>
                                      <a:ext cx="1723" cy="0"/>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15" name="Line 12">
                                      <a:extLst>
                                        <a:ext uri="{FF2B5EF4-FFF2-40B4-BE49-F238E27FC236}">
                                          <a16:creationId xmlns:a16="http://schemas.microsoft.com/office/drawing/2014/main" id="{25C20B0D-A157-41EB-8432-7D0F2D27A904}"/>
                                        </a:ext>
                                      </a:extLst>
                                    </p:cNvPr>
                                    <p:cNvSpPr>
                                      <a:spLocks noChangeShapeType="1"/>
                                    </p:cNvSpPr>
                                    <p:nvPr/>
                                  </p:nvSpPr>
                                  <p:spPr bwMode="auto">
                                    <a:xfrm>
                                      <a:off x="4241" y="1570"/>
                                      <a:ext cx="0" cy="19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516" name="Group 44">
                                      <a:extLst>
                                        <a:ext uri="{FF2B5EF4-FFF2-40B4-BE49-F238E27FC236}">
                                          <a16:creationId xmlns:a16="http://schemas.microsoft.com/office/drawing/2014/main" id="{69F9DEF3-4E4E-450D-AE73-F313E9738433}"/>
                                        </a:ext>
                                      </a:extLst>
                                    </p:cNvPr>
                                    <p:cNvGrpSpPr>
                                      <a:grpSpLocks/>
                                    </p:cNvGrpSpPr>
                                    <p:nvPr/>
                                  </p:nvGrpSpPr>
                                  <p:grpSpPr bwMode="auto">
                                    <a:xfrm>
                                      <a:off x="2109" y="1570"/>
                                      <a:ext cx="3220" cy="1996"/>
                                      <a:chOff x="2109" y="1570"/>
                                      <a:chExt cx="3220" cy="1996"/>
                                    </a:xfrm>
                                  </p:grpSpPr>
                                  <p:sp>
                                    <p:nvSpPr>
                                      <p:cNvPr id="20520" name="Line 9">
                                        <a:extLst>
                                          <a:ext uri="{FF2B5EF4-FFF2-40B4-BE49-F238E27FC236}">
                                            <a16:creationId xmlns:a16="http://schemas.microsoft.com/office/drawing/2014/main" id="{C2472370-594B-4AEC-9044-A04EEE41C88F}"/>
                                          </a:ext>
                                        </a:extLst>
                                      </p:cNvPr>
                                      <p:cNvSpPr>
                                        <a:spLocks noChangeShapeType="1"/>
                                      </p:cNvSpPr>
                                      <p:nvPr/>
                                    </p:nvSpPr>
                                    <p:spPr bwMode="auto">
                                      <a:xfrm flipV="1">
                                        <a:off x="3606" y="1570"/>
                                        <a:ext cx="635" cy="1996"/>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21" name="Line 19">
                                        <a:extLst>
                                          <a:ext uri="{FF2B5EF4-FFF2-40B4-BE49-F238E27FC236}">
                                            <a16:creationId xmlns:a16="http://schemas.microsoft.com/office/drawing/2014/main" id="{C199643F-97F3-4EBC-87D6-B7B61609847D}"/>
                                          </a:ext>
                                        </a:extLst>
                                      </p:cNvPr>
                                      <p:cNvSpPr>
                                        <a:spLocks noChangeShapeType="1"/>
                                      </p:cNvSpPr>
                                      <p:nvPr/>
                                    </p:nvSpPr>
                                    <p:spPr bwMode="auto">
                                      <a:xfrm flipV="1">
                                        <a:off x="3606" y="1570"/>
                                        <a:ext cx="907" cy="1996"/>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22" name="Line 20">
                                        <a:extLst>
                                          <a:ext uri="{FF2B5EF4-FFF2-40B4-BE49-F238E27FC236}">
                                            <a16:creationId xmlns:a16="http://schemas.microsoft.com/office/drawing/2014/main" id="{0EEB2D2C-A634-4B1C-A7B7-0B113C172963}"/>
                                          </a:ext>
                                        </a:extLst>
                                      </p:cNvPr>
                                      <p:cNvSpPr>
                                        <a:spLocks noChangeShapeType="1"/>
                                      </p:cNvSpPr>
                                      <p:nvPr/>
                                    </p:nvSpPr>
                                    <p:spPr bwMode="auto">
                                      <a:xfrm flipV="1">
                                        <a:off x="3606" y="1570"/>
                                        <a:ext cx="1179" cy="1996"/>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23" name="Line 21">
                                        <a:extLst>
                                          <a:ext uri="{FF2B5EF4-FFF2-40B4-BE49-F238E27FC236}">
                                            <a16:creationId xmlns:a16="http://schemas.microsoft.com/office/drawing/2014/main" id="{6B19BCF2-4FC5-4034-AACE-E8C02ABA463B}"/>
                                          </a:ext>
                                        </a:extLst>
                                      </p:cNvPr>
                                      <p:cNvSpPr>
                                        <a:spLocks noChangeShapeType="1"/>
                                      </p:cNvSpPr>
                                      <p:nvPr/>
                                    </p:nvSpPr>
                                    <p:spPr bwMode="auto">
                                      <a:xfrm flipV="1">
                                        <a:off x="3606" y="1570"/>
                                        <a:ext cx="1451" cy="1996"/>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nvGrpSpPr>
                                      <p:cNvPr id="20524" name="Group 43">
                                        <a:extLst>
                                          <a:ext uri="{FF2B5EF4-FFF2-40B4-BE49-F238E27FC236}">
                                            <a16:creationId xmlns:a16="http://schemas.microsoft.com/office/drawing/2014/main" id="{E5438EBF-45F6-4CA8-9CE2-235E8D03AE7E}"/>
                                          </a:ext>
                                        </a:extLst>
                                      </p:cNvPr>
                                      <p:cNvGrpSpPr>
                                        <a:grpSpLocks/>
                                      </p:cNvGrpSpPr>
                                      <p:nvPr/>
                                    </p:nvGrpSpPr>
                                    <p:grpSpPr bwMode="auto">
                                      <a:xfrm>
                                        <a:off x="2109" y="1570"/>
                                        <a:ext cx="3220" cy="1996"/>
                                        <a:chOff x="2109" y="1570"/>
                                        <a:chExt cx="3220" cy="1996"/>
                                      </a:xfrm>
                                    </p:grpSpPr>
                                    <p:sp>
                                      <p:nvSpPr>
                                        <p:cNvPr id="20526" name="Line 13">
                                          <a:extLst>
                                            <a:ext uri="{FF2B5EF4-FFF2-40B4-BE49-F238E27FC236}">
                                              <a16:creationId xmlns:a16="http://schemas.microsoft.com/office/drawing/2014/main" id="{1E9C5EAD-4FFF-4C60-861C-81542B223F85}"/>
                                            </a:ext>
                                          </a:extLst>
                                        </p:cNvPr>
                                        <p:cNvSpPr>
                                          <a:spLocks noChangeShapeType="1"/>
                                        </p:cNvSpPr>
                                        <p:nvPr/>
                                      </p:nvSpPr>
                                      <p:spPr bwMode="auto">
                                        <a:xfrm>
                                          <a:off x="2109" y="3566"/>
                                          <a:ext cx="1497" cy="0"/>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27" name="AutoShape 14">
                                          <a:extLst>
                                            <a:ext uri="{FF2B5EF4-FFF2-40B4-BE49-F238E27FC236}">
                                              <a16:creationId xmlns:a16="http://schemas.microsoft.com/office/drawing/2014/main" id="{8F52CD31-4E67-4C8D-BEE6-8E414B992DD5}"/>
                                            </a:ext>
                                          </a:extLst>
                                        </p:cNvPr>
                                        <p:cNvSpPr>
                                          <a:spLocks noChangeArrowheads="1"/>
                                        </p:cNvSpPr>
                                        <p:nvPr/>
                                      </p:nvSpPr>
                                      <p:spPr bwMode="auto">
                                        <a:xfrm>
                                          <a:off x="3606" y="2613"/>
                                          <a:ext cx="272" cy="136"/>
                                        </a:xfrm>
                                        <a:custGeom>
                                          <a:avLst/>
                                          <a:gdLst>
                                            <a:gd name="T0" fmla="*/ 121 w 21600"/>
                                            <a:gd name="T1" fmla="*/ 0 h 21600"/>
                                            <a:gd name="T2" fmla="*/ 4 w 21600"/>
                                            <a:gd name="T3" fmla="*/ 68 h 21600"/>
                                            <a:gd name="T4" fmla="*/ 122 w 21600"/>
                                            <a:gd name="T5" fmla="*/ 4 h 21600"/>
                                            <a:gd name="T6" fmla="*/ 302 w 21600"/>
                                            <a:gd name="T7" fmla="*/ 49 h 21600"/>
                                            <a:gd name="T8" fmla="*/ 273 w 21600"/>
                                            <a:gd name="T9" fmla="*/ 72 h 21600"/>
                                            <a:gd name="T10" fmla="*/ 228 w 21600"/>
                                            <a:gd name="T11" fmla="*/ 58 h 21600"/>
                                            <a:gd name="T12" fmla="*/ 0 60000 65536"/>
                                            <a:gd name="T13" fmla="*/ 0 60000 65536"/>
                                            <a:gd name="T14" fmla="*/ 0 60000 65536"/>
                                            <a:gd name="T15" fmla="*/ 0 60000 65536"/>
                                            <a:gd name="T16" fmla="*/ 0 60000 65536"/>
                                            <a:gd name="T17" fmla="*/ 0 60000 65536"/>
                                            <a:gd name="T18" fmla="*/ 3176 w 21600"/>
                                            <a:gd name="T19" fmla="*/ 3176 h 21600"/>
                                            <a:gd name="T20" fmla="*/ 18424 w 21600"/>
                                            <a:gd name="T21" fmla="*/ 18424 h 21600"/>
                                          </a:gdLst>
                                          <a:ahLst/>
                                          <a:cxnLst>
                                            <a:cxn ang="T12">
                                              <a:pos x="T0" y="T1"/>
                                            </a:cxn>
                                            <a:cxn ang="T13">
                                              <a:pos x="T2" y="T3"/>
                                            </a:cxn>
                                            <a:cxn ang="T14">
                                              <a:pos x="T4" y="T5"/>
                                            </a:cxn>
                                            <a:cxn ang="T15">
                                              <a:pos x="T6" y="T7"/>
                                            </a:cxn>
                                            <a:cxn ang="T16">
                                              <a:pos x="T8" y="T9"/>
                                            </a:cxn>
                                            <a:cxn ang="T17">
                                              <a:pos x="T10" y="T11"/>
                                            </a:cxn>
                                          </a:cxnLst>
                                          <a:rect l="T18" t="T19" r="T20" b="T21"/>
                                          <a:pathLst>
                                            <a:path w="21600" h="21600">
                                              <a:moveTo>
                                                <a:pt x="20756" y="8535"/>
                                              </a:moveTo>
                                              <a:cubicBezTo>
                                                <a:pt x="19699" y="3887"/>
                                                <a:pt x="15566" y="589"/>
                                                <a:pt x="10800" y="589"/>
                                              </a:cubicBezTo>
                                              <a:cubicBezTo>
                                                <a:pt x="5160" y="589"/>
                                                <a:pt x="589" y="5160"/>
                                                <a:pt x="589" y="10799"/>
                                              </a:cubicBezTo>
                                              <a:lnTo>
                                                <a:pt x="0" y="10799"/>
                                              </a:lnTo>
                                              <a:cubicBezTo>
                                                <a:pt x="0" y="4835"/>
                                                <a:pt x="4835" y="0"/>
                                                <a:pt x="10800" y="0"/>
                                              </a:cubicBezTo>
                                              <a:cubicBezTo>
                                                <a:pt x="15841" y="0"/>
                                                <a:pt x="20212" y="3488"/>
                                                <a:pt x="21330" y="8404"/>
                                              </a:cubicBezTo>
                                              <a:lnTo>
                                                <a:pt x="23963" y="7805"/>
                                              </a:lnTo>
                                              <a:lnTo>
                                                <a:pt x="21708" y="11390"/>
                                              </a:lnTo>
                                              <a:lnTo>
                                                <a:pt x="18123" y="9133"/>
                                              </a:lnTo>
                                              <a:lnTo>
                                                <a:pt x="20756" y="8535"/>
                                              </a:lnTo>
                                              <a:close/>
                                            </a:path>
                                          </a:pathLst>
                                        </a:custGeom>
                                        <a:solidFill>
                                          <a:srgbClr val="FF0000"/>
                                        </a:solidFill>
                                        <a:ln w="57150">
                                          <a:solidFill>
                                            <a:srgbClr val="FF0000"/>
                                          </a:solidFill>
                                          <a:miter lim="800000"/>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s-ES"/>
                                        </a:p>
                                      </p:txBody>
                                    </p:sp>
                                    <p:sp>
                                      <p:nvSpPr>
                                        <p:cNvPr id="133135" name="Text Box 15">
                                          <a:extLst>
                                            <a:ext uri="{FF2B5EF4-FFF2-40B4-BE49-F238E27FC236}">
                                              <a16:creationId xmlns:a16="http://schemas.microsoft.com/office/drawing/2014/main" id="{C8D8720E-684B-4CF4-B3F8-FB2C224B56EC}"/>
                                            </a:ext>
                                          </a:extLst>
                                        </p:cNvPr>
                                        <p:cNvSpPr txBox="1">
                                          <a:spLocks noChangeArrowheads="1"/>
                                        </p:cNvSpPr>
                                        <p:nvPr/>
                                      </p:nvSpPr>
                                      <p:spPr bwMode="auto">
                                        <a:xfrm>
                                          <a:off x="3651" y="2296"/>
                                          <a:ext cx="272"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defRPr/>
                                          </a:pPr>
                                          <a:r>
                                            <a:rPr lang="en-US" altLang="en-US" sz="2800">
                                              <a:effectLst>
                                                <a:outerShdw blurRad="38100" dist="38100" dir="2700000" algn="tl">
                                                  <a:srgbClr val="000000"/>
                                                </a:outerShdw>
                                              </a:effectLst>
                                              <a:sym typeface="Symbol" panose="05050102010706020507" pitchFamily="18" charset="2"/>
                                            </a:rPr>
                                            <a:t></a:t>
                                          </a:r>
                                          <a:endParaRPr lang="es-ES" altLang="en-US" sz="2800">
                                            <a:effectLst>
                                              <a:outerShdw blurRad="38100" dist="38100" dir="2700000" algn="tl">
                                                <a:srgbClr val="000000"/>
                                              </a:outerShdw>
                                            </a:effectLst>
                                            <a:sym typeface="Symbol" panose="05050102010706020507" pitchFamily="18" charset="2"/>
                                          </a:endParaRPr>
                                        </a:p>
                                      </p:txBody>
                                    </p:sp>
                                    <p:sp>
                                      <p:nvSpPr>
                                        <p:cNvPr id="20529" name="Line 22">
                                          <a:extLst>
                                            <a:ext uri="{FF2B5EF4-FFF2-40B4-BE49-F238E27FC236}">
                                              <a16:creationId xmlns:a16="http://schemas.microsoft.com/office/drawing/2014/main" id="{F675620F-5354-4BD3-A30B-EC0CA8CD616E}"/>
                                            </a:ext>
                                          </a:extLst>
                                        </p:cNvPr>
                                        <p:cNvSpPr>
                                          <a:spLocks noChangeShapeType="1"/>
                                        </p:cNvSpPr>
                                        <p:nvPr/>
                                      </p:nvSpPr>
                                      <p:spPr bwMode="auto">
                                        <a:xfrm flipV="1">
                                          <a:off x="3606" y="1570"/>
                                          <a:ext cx="1723" cy="1996"/>
                                        </a:xfrm>
                                        <a:prstGeom prst="line">
                                          <a:avLst/>
                                        </a:prstGeom>
                                        <a:noFill/>
                                        <a:ln w="57150">
                                          <a:solidFill>
                                            <a:srgbClr val="00FFFF"/>
                                          </a:solidFill>
                                          <a:round/>
                                          <a:headEnd/>
                                          <a:tailEnd type="triangle" w="med" len="me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sp>
                                    <p:nvSpPr>
                                      <p:cNvPr id="20525" name="Line 23">
                                        <a:extLst>
                                          <a:ext uri="{FF2B5EF4-FFF2-40B4-BE49-F238E27FC236}">
                                            <a16:creationId xmlns:a16="http://schemas.microsoft.com/office/drawing/2014/main" id="{02F95248-3DDD-4A4F-B6E3-36B6E1101051}"/>
                                          </a:ext>
                                        </a:extLst>
                                      </p:cNvPr>
                                      <p:cNvSpPr>
                                        <a:spLocks noChangeShapeType="1"/>
                                      </p:cNvSpPr>
                                      <p:nvPr/>
                                    </p:nvSpPr>
                                    <p:spPr bwMode="auto">
                                      <a:xfrm>
                                        <a:off x="4513" y="1570"/>
                                        <a:ext cx="0" cy="19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sp>
                                  <p:nvSpPr>
                                    <p:cNvPr id="20517" name="Line 25">
                                      <a:extLst>
                                        <a:ext uri="{FF2B5EF4-FFF2-40B4-BE49-F238E27FC236}">
                                          <a16:creationId xmlns:a16="http://schemas.microsoft.com/office/drawing/2014/main" id="{68F95500-765B-480B-8F3C-E9A83B731148}"/>
                                        </a:ext>
                                      </a:extLst>
                                    </p:cNvPr>
                                    <p:cNvSpPr>
                                      <a:spLocks noChangeShapeType="1"/>
                                    </p:cNvSpPr>
                                    <p:nvPr/>
                                  </p:nvSpPr>
                                  <p:spPr bwMode="auto">
                                    <a:xfrm>
                                      <a:off x="4785" y="1570"/>
                                      <a:ext cx="0" cy="19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18" name="Line 27">
                                      <a:extLst>
                                        <a:ext uri="{FF2B5EF4-FFF2-40B4-BE49-F238E27FC236}">
                                          <a16:creationId xmlns:a16="http://schemas.microsoft.com/office/drawing/2014/main" id="{F5CAA48F-379E-46A1-94E7-B2306E3BC828}"/>
                                        </a:ext>
                                      </a:extLst>
                                    </p:cNvPr>
                                    <p:cNvSpPr>
                                      <a:spLocks noChangeShapeType="1"/>
                                    </p:cNvSpPr>
                                    <p:nvPr/>
                                  </p:nvSpPr>
                                  <p:spPr bwMode="auto">
                                    <a:xfrm flipH="1">
                                      <a:off x="5057" y="1570"/>
                                      <a:ext cx="0" cy="19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sp>
                                  <p:nvSpPr>
                                    <p:cNvPr id="20519" name="Line 28">
                                      <a:extLst>
                                        <a:ext uri="{FF2B5EF4-FFF2-40B4-BE49-F238E27FC236}">
                                          <a16:creationId xmlns:a16="http://schemas.microsoft.com/office/drawing/2014/main" id="{AAE67475-4C58-4449-AC95-55901DE93CA3}"/>
                                        </a:ext>
                                      </a:extLst>
                                    </p:cNvPr>
                                    <p:cNvSpPr>
                                      <a:spLocks noChangeShapeType="1"/>
                                    </p:cNvSpPr>
                                    <p:nvPr/>
                                  </p:nvSpPr>
                                  <p:spPr bwMode="auto">
                                    <a:xfrm>
                                      <a:off x="5329" y="1570"/>
                                      <a:ext cx="0" cy="1996"/>
                                    </a:xfrm>
                                    <a:prstGeom prst="line">
                                      <a:avLst/>
                                    </a:prstGeom>
                                    <a:noFill/>
                                    <a:ln w="9525">
                                      <a:solidFill>
                                        <a:schemeClr val="tx1"/>
                                      </a:solidFill>
                                      <a:prstDash val="dash"/>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a:lstStyle/>
                                    <a:p>
                                      <a:endParaRPr lang="es-ES"/>
                                    </a:p>
                                  </p:txBody>
                                </p:sp>
                              </p:grpSp>
                              <p:sp>
                                <p:nvSpPr>
                                  <p:cNvPr id="20513" name="Text Box 33">
                                    <a:extLst>
                                      <a:ext uri="{FF2B5EF4-FFF2-40B4-BE49-F238E27FC236}">
                                        <a16:creationId xmlns:a16="http://schemas.microsoft.com/office/drawing/2014/main" id="{8A39B58F-6BFF-4C60-9D5E-972245E4CC38}"/>
                                      </a:ext>
                                    </a:extLst>
                                  </p:cNvPr>
                                  <p:cNvSpPr txBox="1">
                                    <a:spLocks noChangeArrowheads="1"/>
                                  </p:cNvSpPr>
                                  <p:nvPr/>
                                </p:nvSpPr>
                                <p:spPr bwMode="auto">
                                  <a:xfrm>
                                    <a:off x="4059" y="3521"/>
                                    <a:ext cx="36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endParaRPr lang="en-US" altLang="en-US" sz="2800" baseline="-25000"/>
                                  </a:p>
                                </p:txBody>
                              </p:sp>
                            </p:grpSp>
                            <p:sp>
                              <p:nvSpPr>
                                <p:cNvPr id="20511" name="Text Box 34">
                                  <a:extLst>
                                    <a:ext uri="{FF2B5EF4-FFF2-40B4-BE49-F238E27FC236}">
                                      <a16:creationId xmlns:a16="http://schemas.microsoft.com/office/drawing/2014/main" id="{ED11EFBE-8F41-422D-B9CD-15423E32B08E}"/>
                                    </a:ext>
                                  </a:extLst>
                                </p:cNvPr>
                                <p:cNvSpPr txBox="1">
                                  <a:spLocks noChangeArrowheads="1"/>
                                </p:cNvSpPr>
                                <p:nvPr/>
                              </p:nvSpPr>
                              <p:spPr bwMode="auto">
                                <a:xfrm>
                                  <a:off x="4332" y="3521"/>
                                  <a:ext cx="36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endParaRPr lang="en-US" altLang="en-US" sz="2800" baseline="-25000"/>
                                </a:p>
                              </p:txBody>
                            </p:sp>
                          </p:grpSp>
                          <p:sp>
                            <p:nvSpPr>
                              <p:cNvPr id="20509" name="Text Box 35">
                                <a:extLst>
                                  <a:ext uri="{FF2B5EF4-FFF2-40B4-BE49-F238E27FC236}">
                                    <a16:creationId xmlns:a16="http://schemas.microsoft.com/office/drawing/2014/main" id="{54F0EFE3-30D4-4EB1-A461-ACFF1A822C9B}"/>
                                  </a:ext>
                                </a:extLst>
                              </p:cNvPr>
                              <p:cNvSpPr txBox="1">
                                <a:spLocks noChangeArrowheads="1"/>
                              </p:cNvSpPr>
                              <p:nvPr/>
                            </p:nvSpPr>
                            <p:spPr bwMode="auto">
                              <a:xfrm>
                                <a:off x="4604" y="3521"/>
                                <a:ext cx="36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endParaRPr lang="en-US" altLang="en-US" sz="2800" baseline="-25000"/>
                              </a:p>
                            </p:txBody>
                          </p:sp>
                        </p:grpSp>
                        <p:sp>
                          <p:nvSpPr>
                            <p:cNvPr id="20507" name="Text Box 36">
                              <a:extLst>
                                <a:ext uri="{FF2B5EF4-FFF2-40B4-BE49-F238E27FC236}">
                                  <a16:creationId xmlns:a16="http://schemas.microsoft.com/office/drawing/2014/main" id="{DD5C54FC-C450-471B-BB67-51B55CDBC4DB}"/>
                                </a:ext>
                              </a:extLst>
                            </p:cNvPr>
                            <p:cNvSpPr txBox="1">
                              <a:spLocks noChangeArrowheads="1"/>
                            </p:cNvSpPr>
                            <p:nvPr/>
                          </p:nvSpPr>
                          <p:spPr bwMode="auto">
                            <a:xfrm>
                              <a:off x="4422" y="3658"/>
                              <a:ext cx="363" cy="24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endParaRPr lang="en-US" altLang="en-US" sz="2800" baseline="-25000"/>
                            </a:p>
                          </p:txBody>
                        </p:sp>
                      </p:grpSp>
                      <p:sp>
                        <p:nvSpPr>
                          <p:cNvPr id="20505" name="Text Box 37">
                            <a:extLst>
                              <a:ext uri="{FF2B5EF4-FFF2-40B4-BE49-F238E27FC236}">
                                <a16:creationId xmlns:a16="http://schemas.microsoft.com/office/drawing/2014/main" id="{F66CD8C2-EC4A-4BD5-B9F8-4C01D7543E75}"/>
                              </a:ext>
                            </a:extLst>
                          </p:cNvPr>
                          <p:cNvSpPr txBox="1">
                            <a:spLocks noChangeArrowheads="1"/>
                          </p:cNvSpPr>
                          <p:nvPr/>
                        </p:nvSpPr>
                        <p:spPr bwMode="auto">
                          <a:xfrm>
                            <a:off x="3696" y="3702"/>
                            <a:ext cx="363" cy="32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s-ES" altLang="en-US" sz="2800"/>
                              <a:t>v</a:t>
                            </a:r>
                            <a:endParaRPr lang="es-ES" altLang="en-US" sz="2800" baseline="-25000"/>
                          </a:p>
                        </p:txBody>
                      </p:sp>
                    </p:grpSp>
                  </p:grpSp>
                </p:grpSp>
              </p:grpSp>
              <p:sp>
                <p:nvSpPr>
                  <p:cNvPr id="20497" name="Text Box 38">
                    <a:extLst>
                      <a:ext uri="{FF2B5EF4-FFF2-40B4-BE49-F238E27FC236}">
                        <a16:creationId xmlns:a16="http://schemas.microsoft.com/office/drawing/2014/main" id="{184BAC4D-BE38-4E08-BF9F-B9B9489798C8}"/>
                      </a:ext>
                    </a:extLst>
                  </p:cNvPr>
                  <p:cNvSpPr txBox="1">
                    <a:spLocks noChangeArrowheads="1"/>
                  </p:cNvSpPr>
                  <p:nvPr/>
                </p:nvSpPr>
                <p:spPr bwMode="auto">
                  <a:xfrm>
                    <a:off x="3696" y="1344"/>
                    <a:ext cx="363" cy="36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s-ES" altLang="en-US" sz="3200"/>
                      <a:t>c</a:t>
                    </a:r>
                    <a:endParaRPr lang="es-ES" altLang="en-US" sz="3200" baseline="-25000"/>
                  </a:p>
                </p:txBody>
              </p:sp>
            </p:grpSp>
          </p:grpSp>
        </p:grpSp>
      </p:grpSp>
      <p:sp>
        <p:nvSpPr>
          <p:cNvPr id="20487" name="Rectangle 58">
            <a:extLst>
              <a:ext uri="{FF2B5EF4-FFF2-40B4-BE49-F238E27FC236}">
                <a16:creationId xmlns:a16="http://schemas.microsoft.com/office/drawing/2014/main" id="{CF911CC0-241F-4AE9-A94C-CC76C7FEC6FE}"/>
              </a:ext>
            </a:extLst>
          </p:cNvPr>
          <p:cNvSpPr>
            <a:spLocks noChangeArrowheads="1"/>
          </p:cNvSpPr>
          <p:nvPr/>
        </p:nvSpPr>
        <p:spPr bwMode="auto">
          <a:xfrm>
            <a:off x="3203575" y="5300663"/>
            <a:ext cx="365125" cy="57943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sz="3000">
                <a:solidFill>
                  <a:schemeClr val="tx1"/>
                </a:solidFill>
                <a:latin typeface="Times New Roman" panose="02020603050405020304" pitchFamily="18" charset="0"/>
              </a:defRPr>
            </a:lvl1pPr>
            <a:lvl2pPr marL="742950" indent="-285750">
              <a:defRPr sz="3000">
                <a:solidFill>
                  <a:schemeClr val="tx1"/>
                </a:solidFill>
                <a:latin typeface="Times New Roman" panose="02020603050405020304" pitchFamily="18" charset="0"/>
              </a:defRPr>
            </a:lvl2pPr>
            <a:lvl3pPr marL="1143000" indent="-228600">
              <a:defRPr sz="3000">
                <a:solidFill>
                  <a:schemeClr val="tx1"/>
                </a:solidFill>
                <a:latin typeface="Times New Roman" panose="02020603050405020304" pitchFamily="18" charset="0"/>
              </a:defRPr>
            </a:lvl3pPr>
            <a:lvl4pPr marL="1600200" indent="-228600">
              <a:defRPr sz="3000">
                <a:solidFill>
                  <a:schemeClr val="tx1"/>
                </a:solidFill>
                <a:latin typeface="Times New Roman" panose="02020603050405020304" pitchFamily="18" charset="0"/>
              </a:defRPr>
            </a:lvl4pPr>
            <a:lvl5pPr marL="2057400" indent="-228600">
              <a:defRPr sz="3000">
                <a:solidFill>
                  <a:schemeClr val="tx1"/>
                </a:solidFill>
                <a:latin typeface="Times New Roman" panose="02020603050405020304" pitchFamily="18" charset="0"/>
              </a:defRPr>
            </a:lvl5pPr>
            <a:lvl6pPr marL="2514600" indent="-228600" eaLnBrk="0" fontAlgn="base" hangingPunct="0">
              <a:spcBef>
                <a:spcPct val="0"/>
              </a:spcBef>
              <a:spcAft>
                <a:spcPct val="0"/>
              </a:spcAft>
              <a:defRPr sz="3000">
                <a:solidFill>
                  <a:schemeClr val="tx1"/>
                </a:solidFill>
                <a:latin typeface="Times New Roman" panose="02020603050405020304" pitchFamily="18" charset="0"/>
              </a:defRPr>
            </a:lvl6pPr>
            <a:lvl7pPr marL="2971800" indent="-228600" eaLnBrk="0" fontAlgn="base" hangingPunct="0">
              <a:spcBef>
                <a:spcPct val="0"/>
              </a:spcBef>
              <a:spcAft>
                <a:spcPct val="0"/>
              </a:spcAft>
              <a:defRPr sz="3000">
                <a:solidFill>
                  <a:schemeClr val="tx1"/>
                </a:solidFill>
                <a:latin typeface="Times New Roman" panose="02020603050405020304" pitchFamily="18" charset="0"/>
              </a:defRPr>
            </a:lvl7pPr>
            <a:lvl8pPr marL="3429000" indent="-228600" eaLnBrk="0" fontAlgn="base" hangingPunct="0">
              <a:spcBef>
                <a:spcPct val="0"/>
              </a:spcBef>
              <a:spcAft>
                <a:spcPct val="0"/>
              </a:spcAft>
              <a:defRPr sz="3000">
                <a:solidFill>
                  <a:schemeClr val="tx1"/>
                </a:solidFill>
                <a:latin typeface="Times New Roman" panose="02020603050405020304" pitchFamily="18" charset="0"/>
              </a:defRPr>
            </a:lvl8pPr>
            <a:lvl9pPr marL="3886200" indent="-228600" eaLnBrk="0" fontAlgn="base" hangingPunct="0">
              <a:spcBef>
                <a:spcPct val="0"/>
              </a:spcBef>
              <a:spcAft>
                <a:spcPct val="0"/>
              </a:spcAft>
              <a:defRPr sz="3000">
                <a:solidFill>
                  <a:schemeClr val="tx1"/>
                </a:solidFill>
                <a:latin typeface="Times New Roman" panose="02020603050405020304" pitchFamily="18" charset="0"/>
              </a:defRPr>
            </a:lvl9pPr>
          </a:lstStyle>
          <a:p>
            <a:pPr eaLnBrk="1" hangingPunct="1">
              <a:spcBef>
                <a:spcPct val="50000"/>
              </a:spcBef>
            </a:pPr>
            <a:r>
              <a:rPr lang="es-ES" altLang="en-US" sz="3200"/>
              <a:t>c</a:t>
            </a:r>
          </a:p>
        </p:txBody>
      </p:sp>
      <p:sp>
        <p:nvSpPr>
          <p:cNvPr id="133179" name="Text Box 59">
            <a:extLst>
              <a:ext uri="{FF2B5EF4-FFF2-40B4-BE49-F238E27FC236}">
                <a16:creationId xmlns:a16="http://schemas.microsoft.com/office/drawing/2014/main" id="{3A5A62B5-070A-44C3-8385-4ECB300F4829}"/>
              </a:ext>
            </a:extLst>
          </p:cNvPr>
          <p:cNvSpPr txBox="1">
            <a:spLocks noChangeArrowheads="1"/>
          </p:cNvSpPr>
          <p:nvPr/>
        </p:nvSpPr>
        <p:spPr bwMode="auto">
          <a:xfrm>
            <a:off x="1042988" y="3141663"/>
            <a:ext cx="3384550" cy="303212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defRPr/>
            </a:pPr>
            <a:r>
              <a:rPr lang="en-US" altLang="en-US" sz="2000">
                <a:solidFill>
                  <a:srgbClr val="FFFF00"/>
                </a:solidFill>
                <a:effectLst>
                  <a:outerShdw blurRad="38100" dist="38100" dir="2700000" algn="tl">
                    <a:srgbClr val="000000"/>
                  </a:outerShdw>
                </a:effectLst>
                <a:latin typeface="Tahoma" panose="020B0604030504040204" pitchFamily="34" charset="0"/>
                <a:sym typeface="Symbol" panose="05050102010706020507" pitchFamily="18" charset="2"/>
              </a:rPr>
              <a:t>Incidentally, note that the beam deflection </a:t>
            </a:r>
            <a:r>
              <a:rPr lang="en-US" altLang="en-US" sz="2000" b="1">
                <a:solidFill>
                  <a:srgbClr val="FFFF00"/>
                </a:solidFill>
                <a:effectLst>
                  <a:outerShdw blurRad="38100" dist="38100" dir="2700000" algn="tl">
                    <a:srgbClr val="000000"/>
                  </a:outerShdw>
                </a:effectLst>
                <a:latin typeface="Tahoma" panose="020B0604030504040204" pitchFamily="34" charset="0"/>
                <a:sym typeface="Symbol" panose="05050102010706020507" pitchFamily="18" charset="2"/>
              </a:rPr>
              <a:t></a:t>
            </a:r>
            <a:r>
              <a:rPr lang="en-US" altLang="en-US" sz="2000">
                <a:solidFill>
                  <a:srgbClr val="FFFF00"/>
                </a:solidFill>
                <a:effectLst>
                  <a:outerShdw blurRad="38100" dist="38100" dir="2700000" algn="tl">
                    <a:srgbClr val="000000"/>
                  </a:outerShdw>
                </a:effectLst>
                <a:latin typeface="Tahoma" panose="020B0604030504040204" pitchFamily="34" charset="0"/>
                <a:sym typeface="Symbol" panose="05050102010706020507" pitchFamily="18" charset="2"/>
              </a:rPr>
              <a:t> is identical to the relativistic Bradley aberration of light:</a:t>
            </a:r>
          </a:p>
          <a:p>
            <a:pPr eaLnBrk="1" hangingPunct="1">
              <a:defRPr/>
            </a:pPr>
            <a:endParaRPr lang="en-US" altLang="en-US" sz="2000">
              <a:effectLst>
                <a:outerShdw blurRad="38100" dist="38100" dir="2700000" algn="tl">
                  <a:srgbClr val="000000"/>
                </a:outerShdw>
              </a:effectLst>
              <a:latin typeface="Tahoma" panose="020B0604030504040204" pitchFamily="34" charset="0"/>
            </a:endParaRPr>
          </a:p>
          <a:p>
            <a:pPr eaLnBrk="1" hangingPunct="1">
              <a:defRPr/>
            </a:pPr>
            <a:r>
              <a:rPr lang="en-US" altLang="en-US" sz="2400">
                <a:effectLst>
                  <a:outerShdw blurRad="38100" dist="38100" dir="2700000" algn="tl">
                    <a:srgbClr val="000000"/>
                  </a:outerShdw>
                </a:effectLst>
                <a:latin typeface="Tahoma" panose="020B0604030504040204" pitchFamily="34" charset="0"/>
              </a:rPr>
              <a:t>sin</a:t>
            </a:r>
            <a:r>
              <a:rPr lang="en-US" altLang="en-US" sz="2400" b="1">
                <a:effectLst>
                  <a:outerShdw blurRad="38100" dist="38100" dir="2700000" algn="tl">
                    <a:srgbClr val="000000"/>
                  </a:outerShdw>
                </a:effectLst>
                <a:latin typeface="Tahoma" panose="020B0604030504040204" pitchFamily="34" charset="0"/>
              </a:rPr>
              <a:t>(</a:t>
            </a:r>
            <a:r>
              <a:rPr lang="en-US" altLang="en-US" sz="2400" b="1">
                <a:effectLst>
                  <a:outerShdw blurRad="38100" dist="38100" dir="2700000" algn="tl">
                    <a:srgbClr val="000000"/>
                  </a:outerShdw>
                </a:effectLst>
                <a:latin typeface="Tahoma" panose="020B0604030504040204" pitchFamily="34" charset="0"/>
                <a:sym typeface="Symbol" panose="05050102010706020507" pitchFamily="18" charset="2"/>
              </a:rPr>
              <a:t></a:t>
            </a:r>
            <a:r>
              <a:rPr lang="en-US" altLang="en-US" sz="2400">
                <a:effectLst>
                  <a:outerShdw blurRad="38100" dist="38100" dir="2700000" algn="tl">
                    <a:srgbClr val="000000"/>
                  </a:outerShdw>
                </a:effectLst>
                <a:latin typeface="Tahoma" panose="020B0604030504040204" pitchFamily="34" charset="0"/>
                <a:sym typeface="Symbol" panose="05050102010706020507" pitchFamily="18" charset="2"/>
              </a:rPr>
              <a:t>) = v/c</a:t>
            </a:r>
            <a:br>
              <a:rPr lang="en-US" altLang="en-US" sz="2400" b="1">
                <a:effectLst>
                  <a:outerShdw blurRad="38100" dist="38100" dir="2700000" algn="tl">
                    <a:srgbClr val="000000"/>
                  </a:outerShdw>
                </a:effectLst>
                <a:latin typeface="Tahoma" panose="020B0604030504040204" pitchFamily="34" charset="0"/>
                <a:sym typeface="Symbol" panose="05050102010706020507" pitchFamily="18" charset="2"/>
              </a:rPr>
            </a:br>
            <a:endParaRPr lang="en-US" altLang="en-US" sz="2400" b="1">
              <a:effectLst>
                <a:outerShdw blurRad="38100" dist="38100" dir="2700000" algn="tl">
                  <a:srgbClr val="000000"/>
                </a:outerShdw>
              </a:effectLst>
              <a:latin typeface="Tahoma" panose="020B0604030504040204" pitchFamily="34" charset="0"/>
              <a:sym typeface="Symbol" panose="05050102010706020507" pitchFamily="18" charset="2"/>
            </a:endParaRPr>
          </a:p>
          <a:p>
            <a:pPr eaLnBrk="1" hangingPunct="1">
              <a:spcBef>
                <a:spcPct val="50000"/>
              </a:spcBef>
              <a:defRPr/>
            </a:pPr>
            <a:endParaRPr lang="es-ES" altLang="en-US">
              <a:latin typeface="Tahoma" panose="020B0604030504040204" pitchFamily="34" charset="0"/>
            </a:endParaRPr>
          </a:p>
        </p:txBody>
      </p:sp>
    </p:spTree>
  </p:cSld>
  <p:clrMapOvr>
    <a:masterClrMapping/>
  </p:clrMapOvr>
  <p:transition advClick="0" advTm="20000"/>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Rectangle 2">
            <a:extLst>
              <a:ext uri="{FF2B5EF4-FFF2-40B4-BE49-F238E27FC236}">
                <a16:creationId xmlns:a16="http://schemas.microsoft.com/office/drawing/2014/main" id="{2B892746-654E-410E-8747-FA496D72EA17}"/>
              </a:ext>
            </a:extLst>
          </p:cNvPr>
          <p:cNvSpPr>
            <a:spLocks noGrp="1" noChangeArrowheads="1"/>
          </p:cNvSpPr>
          <p:nvPr>
            <p:ph type="title"/>
          </p:nvPr>
        </p:nvSpPr>
        <p:spPr>
          <a:xfrm>
            <a:off x="468313" y="0"/>
            <a:ext cx="8229600" cy="1384300"/>
          </a:xfrm>
        </p:spPr>
        <p:txBody>
          <a:bodyPr/>
          <a:lstStyle/>
          <a:p>
            <a:pPr algn="ctr" eaLnBrk="1" hangingPunct="1">
              <a:defRPr/>
            </a:pPr>
            <a:r>
              <a:rPr lang="en-US" altLang="en-US" sz="3600">
                <a:latin typeface="Times New Roman" panose="02020603050405020304" pitchFamily="18" charset="0"/>
              </a:rPr>
              <a:t>The beam deflection as an outcome of the momentum conservation</a:t>
            </a:r>
          </a:p>
        </p:txBody>
      </p:sp>
      <p:sp>
        <p:nvSpPr>
          <p:cNvPr id="137219" name="Rectangle 3">
            <a:extLst>
              <a:ext uri="{FF2B5EF4-FFF2-40B4-BE49-F238E27FC236}">
                <a16:creationId xmlns:a16="http://schemas.microsoft.com/office/drawing/2014/main" id="{591033C6-140A-4824-9448-225C4B096282}"/>
              </a:ext>
            </a:extLst>
          </p:cNvPr>
          <p:cNvSpPr>
            <a:spLocks noGrp="1" noChangeArrowheads="1"/>
          </p:cNvSpPr>
          <p:nvPr>
            <p:ph type="body" sz="half" idx="1"/>
          </p:nvPr>
        </p:nvSpPr>
        <p:spPr>
          <a:xfrm>
            <a:off x="468313" y="1412875"/>
            <a:ext cx="4043362" cy="5445125"/>
          </a:xfrm>
        </p:spPr>
        <p:txBody>
          <a:bodyPr/>
          <a:lstStyle/>
          <a:p>
            <a:pPr eaLnBrk="1" hangingPunct="1">
              <a:lnSpc>
                <a:spcPct val="80000"/>
              </a:lnSpc>
              <a:defRPr/>
            </a:pPr>
            <a:endParaRPr lang="en-US" altLang="en-US" sz="1600">
              <a:latin typeface="Times New Roman" panose="02020603050405020304" pitchFamily="18" charset="0"/>
            </a:endParaRPr>
          </a:p>
          <a:p>
            <a:pPr eaLnBrk="1" hangingPunct="1">
              <a:lnSpc>
                <a:spcPct val="80000"/>
              </a:lnSpc>
              <a:defRPr/>
            </a:pPr>
            <a:r>
              <a:rPr lang="en-US" altLang="en-US" sz="2100" b="1">
                <a:latin typeface="Times New Roman" panose="02020603050405020304" pitchFamily="18" charset="0"/>
              </a:rPr>
              <a:t>The deflection angle is ruled by the law of momentum conservation and is fixed by the relative speed between the ball and the inertial system</a:t>
            </a:r>
          </a:p>
          <a:p>
            <a:pPr eaLnBrk="1" hangingPunct="1">
              <a:lnSpc>
                <a:spcPct val="80000"/>
              </a:lnSpc>
              <a:defRPr/>
            </a:pPr>
            <a:endParaRPr lang="en-US" altLang="en-US" sz="2200" b="1">
              <a:latin typeface="Times New Roman" panose="02020603050405020304" pitchFamily="18" charset="0"/>
            </a:endParaRPr>
          </a:p>
          <a:p>
            <a:pPr eaLnBrk="1" hangingPunct="1">
              <a:lnSpc>
                <a:spcPct val="80000"/>
              </a:lnSpc>
              <a:defRPr/>
            </a:pPr>
            <a:r>
              <a:rPr lang="en-US" altLang="en-US">
                <a:latin typeface="Times New Roman" panose="02020603050405020304" pitchFamily="18" charset="0"/>
              </a:rPr>
              <a:t>sin(</a:t>
            </a:r>
            <a:r>
              <a:rPr lang="en-US" altLang="en-US">
                <a:latin typeface="Times New Roman" panose="02020603050405020304" pitchFamily="18" charset="0"/>
                <a:sym typeface="Symbol" panose="05050102010706020507" pitchFamily="18" charset="2"/>
              </a:rPr>
              <a:t>) = v</a:t>
            </a:r>
            <a:r>
              <a:rPr lang="en-US" altLang="en-US" sz="2800" b="1" baseline="-25000">
                <a:latin typeface="Times New Roman" panose="02020603050405020304" pitchFamily="18" charset="0"/>
                <a:sym typeface="Symbol" panose="05050102010706020507" pitchFamily="18" charset="2"/>
              </a:rPr>
              <a:t>1</a:t>
            </a:r>
            <a:r>
              <a:rPr lang="en-US" altLang="en-US" b="1" baseline="-25000">
                <a:latin typeface="Times New Roman" panose="02020603050405020304" pitchFamily="18" charset="0"/>
                <a:sym typeface="Symbol" panose="05050102010706020507" pitchFamily="18" charset="2"/>
              </a:rPr>
              <a:t> </a:t>
            </a:r>
            <a:r>
              <a:rPr lang="en-US" altLang="en-US">
                <a:latin typeface="Times New Roman" panose="02020603050405020304" pitchFamily="18" charset="0"/>
                <a:sym typeface="Symbol" panose="05050102010706020507" pitchFamily="18" charset="2"/>
              </a:rPr>
              <a:t>/v</a:t>
            </a:r>
            <a:r>
              <a:rPr lang="en-US" altLang="en-US" sz="2800" b="1" baseline="-25000">
                <a:latin typeface="Times New Roman" panose="02020603050405020304" pitchFamily="18" charset="0"/>
                <a:sym typeface="Symbol" panose="05050102010706020507" pitchFamily="18" charset="2"/>
              </a:rPr>
              <a:t>2</a:t>
            </a:r>
            <a:br>
              <a:rPr lang="en-US" altLang="en-US" b="1" baseline="-25000">
                <a:latin typeface="Times New Roman" panose="02020603050405020304" pitchFamily="18" charset="0"/>
                <a:sym typeface="Symbol" panose="05050102010706020507" pitchFamily="18" charset="2"/>
              </a:rPr>
            </a:br>
            <a:endParaRPr lang="en-US" altLang="en-US" b="1" baseline="-25000">
              <a:latin typeface="Times New Roman" panose="02020603050405020304" pitchFamily="18" charset="0"/>
              <a:sym typeface="Symbol" panose="05050102010706020507" pitchFamily="18" charset="2"/>
            </a:endParaRPr>
          </a:p>
          <a:p>
            <a:pPr eaLnBrk="1" hangingPunct="1">
              <a:lnSpc>
                <a:spcPct val="80000"/>
              </a:lnSpc>
              <a:defRPr/>
            </a:pPr>
            <a:r>
              <a:rPr lang="en-US" altLang="en-US" sz="2200">
                <a:latin typeface="Times New Roman" panose="02020603050405020304" pitchFamily="18" charset="0"/>
                <a:sym typeface="Symbol" panose="05050102010706020507" pitchFamily="18" charset="2"/>
              </a:rPr>
              <a:t>v</a:t>
            </a:r>
            <a:r>
              <a:rPr lang="en-US" altLang="en-US" sz="2200" b="1" baseline="-25000">
                <a:latin typeface="Times New Roman" panose="02020603050405020304" pitchFamily="18" charset="0"/>
                <a:sym typeface="Symbol" panose="05050102010706020507" pitchFamily="18" charset="2"/>
              </a:rPr>
              <a:t>1</a:t>
            </a:r>
            <a:r>
              <a:rPr lang="en-US" altLang="en-US" sz="2200" b="1">
                <a:latin typeface="Times New Roman" panose="02020603050405020304" pitchFamily="18" charset="0"/>
                <a:sym typeface="Symbol" panose="05050102010706020507" pitchFamily="18" charset="2"/>
              </a:rPr>
              <a:t> = </a:t>
            </a:r>
            <a:r>
              <a:rPr lang="en-US" altLang="en-US" sz="2200">
                <a:latin typeface="Times New Roman" panose="02020603050405020304" pitchFamily="18" charset="0"/>
                <a:sym typeface="Symbol" panose="05050102010706020507" pitchFamily="18" charset="2"/>
              </a:rPr>
              <a:t>inertial system speed</a:t>
            </a:r>
            <a:r>
              <a:rPr lang="en-US" altLang="en-US" sz="2200" b="1">
                <a:latin typeface="Times New Roman" panose="02020603050405020304" pitchFamily="18" charset="0"/>
                <a:sym typeface="Symbol" panose="05050102010706020507" pitchFamily="18" charset="2"/>
              </a:rPr>
              <a:t> </a:t>
            </a:r>
          </a:p>
          <a:p>
            <a:pPr eaLnBrk="1" hangingPunct="1">
              <a:lnSpc>
                <a:spcPct val="80000"/>
              </a:lnSpc>
              <a:defRPr/>
            </a:pPr>
            <a:r>
              <a:rPr lang="en-US" altLang="en-US" sz="2200">
                <a:latin typeface="Times New Roman" panose="02020603050405020304" pitchFamily="18" charset="0"/>
                <a:sym typeface="Symbol" panose="05050102010706020507" pitchFamily="18" charset="2"/>
              </a:rPr>
              <a:t>v</a:t>
            </a:r>
            <a:r>
              <a:rPr lang="en-US" altLang="en-US" sz="2200" b="1" baseline="-25000">
                <a:latin typeface="Times New Roman" panose="02020603050405020304" pitchFamily="18" charset="0"/>
                <a:sym typeface="Symbol" panose="05050102010706020507" pitchFamily="18" charset="2"/>
              </a:rPr>
              <a:t>2</a:t>
            </a:r>
            <a:r>
              <a:rPr lang="en-US" altLang="en-US" sz="2200" b="1">
                <a:latin typeface="Times New Roman" panose="02020603050405020304" pitchFamily="18" charset="0"/>
                <a:sym typeface="Symbol" panose="05050102010706020507" pitchFamily="18" charset="2"/>
              </a:rPr>
              <a:t> = </a:t>
            </a:r>
            <a:r>
              <a:rPr lang="en-US" altLang="en-US" sz="2200">
                <a:latin typeface="Times New Roman" panose="02020603050405020304" pitchFamily="18" charset="0"/>
                <a:sym typeface="Symbol" panose="05050102010706020507" pitchFamily="18" charset="2"/>
              </a:rPr>
              <a:t>ball speed</a:t>
            </a:r>
            <a:r>
              <a:rPr lang="en-US" altLang="en-US" sz="2000" b="1">
                <a:latin typeface="Times New Roman" panose="02020603050405020304" pitchFamily="18" charset="0"/>
                <a:sym typeface="Symbol" panose="05050102010706020507" pitchFamily="18" charset="2"/>
              </a:rPr>
              <a:t> </a:t>
            </a:r>
          </a:p>
          <a:p>
            <a:pPr eaLnBrk="1" hangingPunct="1">
              <a:lnSpc>
                <a:spcPct val="80000"/>
              </a:lnSpc>
              <a:defRPr/>
            </a:pPr>
            <a:endParaRPr lang="en-US" altLang="en-US" sz="2000" b="1">
              <a:latin typeface="Times New Roman" panose="02020603050405020304" pitchFamily="18" charset="0"/>
              <a:sym typeface="Symbol" panose="05050102010706020507" pitchFamily="18" charset="2"/>
            </a:endParaRPr>
          </a:p>
          <a:p>
            <a:pPr eaLnBrk="1" hangingPunct="1">
              <a:lnSpc>
                <a:spcPct val="80000"/>
              </a:lnSpc>
              <a:defRPr/>
            </a:pPr>
            <a:r>
              <a:rPr lang="en-US" altLang="en-US" sz="2100" b="1">
                <a:latin typeface="Times New Roman" panose="02020603050405020304" pitchFamily="18" charset="0"/>
                <a:sym typeface="Symbol" panose="05050102010706020507" pitchFamily="18" charset="2"/>
              </a:rPr>
              <a:t>This implies that the inertial system speed and the speed component of the ball along the X axis are equal</a:t>
            </a:r>
          </a:p>
          <a:p>
            <a:pPr eaLnBrk="1" hangingPunct="1">
              <a:lnSpc>
                <a:spcPct val="80000"/>
              </a:lnSpc>
              <a:defRPr/>
            </a:pPr>
            <a:endParaRPr lang="en-US" altLang="en-US" sz="2000" b="1">
              <a:latin typeface="Times New Roman" panose="02020603050405020304" pitchFamily="18" charset="0"/>
              <a:sym typeface="Symbol" panose="05050102010706020507" pitchFamily="18" charset="2"/>
            </a:endParaRPr>
          </a:p>
        </p:txBody>
      </p:sp>
      <p:pic>
        <p:nvPicPr>
          <p:cNvPr id="22532" name="Picture 4" descr="M2-a">
            <a:extLst>
              <a:ext uri="{FF2B5EF4-FFF2-40B4-BE49-F238E27FC236}">
                <a16:creationId xmlns:a16="http://schemas.microsoft.com/office/drawing/2014/main" id="{4F3A2762-778A-4358-815E-5F3653E8638D}"/>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5292725" y="4005263"/>
            <a:ext cx="3657600"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2533" name="Picture 5" descr="M1-a">
            <a:extLst>
              <a:ext uri="{FF2B5EF4-FFF2-40B4-BE49-F238E27FC236}">
                <a16:creationId xmlns:a16="http://schemas.microsoft.com/office/drawing/2014/main" id="{2438A503-FD6A-4BAD-B68D-18584F9D3765}"/>
              </a:ext>
            </a:extLst>
          </p:cNvPr>
          <p:cNvPicPr>
            <a:picLocks noChangeAspect="1" noChangeArrowheads="1" noCrop="1"/>
          </p:cNvPicPr>
          <p:nvPr/>
        </p:nvPicPr>
        <p:blipFill>
          <a:blip r:embed="rId4">
            <a:extLst>
              <a:ext uri="{28A0092B-C50C-407E-A947-70E740481C1C}">
                <a14:useLocalDpi xmlns:a14="http://schemas.microsoft.com/office/drawing/2010/main" val="0"/>
              </a:ext>
            </a:extLst>
          </a:blip>
          <a:srcRect/>
          <a:stretch>
            <a:fillRect/>
          </a:stretch>
        </p:blipFill>
        <p:spPr bwMode="auto">
          <a:xfrm>
            <a:off x="5292725" y="1341438"/>
            <a:ext cx="3657600"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advClick="0" advTm="20000"/>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5170" name="Rectangle 2">
            <a:extLst>
              <a:ext uri="{FF2B5EF4-FFF2-40B4-BE49-F238E27FC236}">
                <a16:creationId xmlns:a16="http://schemas.microsoft.com/office/drawing/2014/main" id="{EB6091DE-05A5-441C-ACE9-3988E5CAC9F7}"/>
              </a:ext>
            </a:extLst>
          </p:cNvPr>
          <p:cNvSpPr>
            <a:spLocks noGrp="1" noChangeArrowheads="1"/>
          </p:cNvSpPr>
          <p:nvPr>
            <p:ph type="title"/>
          </p:nvPr>
        </p:nvSpPr>
        <p:spPr/>
        <p:txBody>
          <a:bodyPr/>
          <a:lstStyle/>
          <a:p>
            <a:pPr algn="ctr" eaLnBrk="1" hangingPunct="1">
              <a:defRPr/>
            </a:pPr>
            <a:r>
              <a:rPr lang="en-US" altLang="en-US" sz="3600">
                <a:latin typeface="Times New Roman" panose="02020603050405020304" pitchFamily="18" charset="0"/>
              </a:rPr>
              <a:t>Electromagnetic first order equivalency</a:t>
            </a:r>
          </a:p>
        </p:txBody>
      </p:sp>
      <p:sp>
        <p:nvSpPr>
          <p:cNvPr id="135171" name="Rectangle 3">
            <a:extLst>
              <a:ext uri="{FF2B5EF4-FFF2-40B4-BE49-F238E27FC236}">
                <a16:creationId xmlns:a16="http://schemas.microsoft.com/office/drawing/2014/main" id="{4456166F-F6BD-4DBD-AC3B-019A67121AB8}"/>
              </a:ext>
            </a:extLst>
          </p:cNvPr>
          <p:cNvSpPr>
            <a:spLocks noGrp="1" noChangeArrowheads="1"/>
          </p:cNvSpPr>
          <p:nvPr>
            <p:ph type="body" idx="1"/>
          </p:nvPr>
        </p:nvSpPr>
        <p:spPr/>
        <p:txBody>
          <a:bodyPr/>
          <a:lstStyle/>
          <a:p>
            <a:pPr eaLnBrk="1" hangingPunct="1">
              <a:lnSpc>
                <a:spcPct val="80000"/>
              </a:lnSpc>
              <a:defRPr/>
            </a:pPr>
            <a:r>
              <a:rPr lang="en-US" altLang="en-US" sz="2400">
                <a:latin typeface="Times New Roman" panose="02020603050405020304" pitchFamily="18" charset="0"/>
                <a:sym typeface="Symbol" panose="05050102010706020507" pitchFamily="18" charset="2"/>
              </a:rPr>
              <a:t>Equivalency is equally factual in the case of an electromagnetic beam, such as e.g. a laser beam</a:t>
            </a:r>
            <a:r>
              <a:rPr lang="en-US" altLang="en-US" sz="2400">
                <a:sym typeface="Symbol" panose="05050102010706020507" pitchFamily="18" charset="2"/>
              </a:rPr>
              <a:t> </a:t>
            </a:r>
          </a:p>
          <a:p>
            <a:pPr eaLnBrk="1" hangingPunct="1">
              <a:lnSpc>
                <a:spcPct val="80000"/>
              </a:lnSpc>
              <a:defRPr/>
            </a:pPr>
            <a:endParaRPr lang="en-US" altLang="en-US" sz="2400">
              <a:sym typeface="Symbol" panose="05050102010706020507" pitchFamily="18" charset="2"/>
            </a:endParaRPr>
          </a:p>
          <a:p>
            <a:pPr eaLnBrk="1" hangingPunct="1">
              <a:lnSpc>
                <a:spcPct val="80000"/>
              </a:lnSpc>
              <a:defRPr/>
            </a:pPr>
            <a:r>
              <a:rPr lang="en-US" altLang="en-US" sz="2400">
                <a:sym typeface="Symbol" panose="05050102010706020507" pitchFamily="18" charset="2"/>
              </a:rPr>
              <a:t>v</a:t>
            </a:r>
            <a:r>
              <a:rPr lang="en-US" altLang="en-US" sz="1800" b="1" baseline="-25000">
                <a:latin typeface="Times New Roman" panose="02020603050405020304" pitchFamily="18" charset="0"/>
                <a:sym typeface="Symbol" panose="05050102010706020507" pitchFamily="18" charset="2"/>
              </a:rPr>
              <a:t>1</a:t>
            </a:r>
            <a:r>
              <a:rPr lang="en-US" altLang="en-US" sz="2400" b="1">
                <a:sym typeface="Symbol" panose="05050102010706020507" pitchFamily="18" charset="2"/>
              </a:rPr>
              <a:t> </a:t>
            </a:r>
            <a:r>
              <a:rPr lang="en-US" altLang="en-US" sz="2400">
                <a:sym typeface="Symbol" panose="05050102010706020507" pitchFamily="18" charset="2"/>
              </a:rPr>
              <a:t>=</a:t>
            </a:r>
            <a:r>
              <a:rPr lang="en-US" altLang="en-US" sz="2400" b="1">
                <a:sym typeface="Symbol" panose="05050102010706020507" pitchFamily="18" charset="2"/>
              </a:rPr>
              <a:t> </a:t>
            </a:r>
            <a:r>
              <a:rPr lang="en-US" altLang="en-US" sz="2400">
                <a:sym typeface="Symbol" panose="05050102010706020507" pitchFamily="18" charset="2"/>
              </a:rPr>
              <a:t>c</a:t>
            </a:r>
            <a:r>
              <a:rPr lang="en-US" altLang="en-US" sz="1800" b="1" baseline="-25000">
                <a:latin typeface="Times New Roman" panose="02020603050405020304" pitchFamily="18" charset="0"/>
                <a:sym typeface="Symbol" panose="05050102010706020507" pitchFamily="18" charset="2"/>
              </a:rPr>
              <a:t>X</a:t>
            </a:r>
            <a:r>
              <a:rPr lang="en-US" altLang="en-US" sz="2400" b="1">
                <a:sym typeface="Symbol" panose="05050102010706020507" pitchFamily="18" charset="2"/>
              </a:rPr>
              <a:t> </a:t>
            </a:r>
            <a:r>
              <a:rPr lang="en-US" altLang="en-US" sz="2400">
                <a:sym typeface="Symbol" panose="05050102010706020507" pitchFamily="18" charset="2"/>
              </a:rPr>
              <a:t>=</a:t>
            </a:r>
            <a:r>
              <a:rPr lang="en-US" altLang="en-US" sz="2400" b="1">
                <a:sym typeface="Symbol" panose="05050102010706020507" pitchFamily="18" charset="2"/>
              </a:rPr>
              <a:t> </a:t>
            </a:r>
            <a:r>
              <a:rPr lang="en-US" altLang="en-US" sz="2400">
                <a:sym typeface="Symbol" panose="05050102010706020507" pitchFamily="18" charset="2"/>
              </a:rPr>
              <a:t>c</a:t>
            </a:r>
            <a:r>
              <a:rPr lang="en-US" altLang="en-US" sz="2400" b="1">
                <a:sym typeface="Symbol" panose="05050102010706020507" pitchFamily="18" charset="2"/>
              </a:rPr>
              <a:t> </a:t>
            </a:r>
            <a:r>
              <a:rPr lang="en-US" altLang="en-US" sz="2400">
                <a:sym typeface="Symbol" panose="05050102010706020507" pitchFamily="18" charset="2"/>
              </a:rPr>
              <a:t>sin</a:t>
            </a:r>
            <a:r>
              <a:rPr lang="en-US" altLang="en-US" sz="2400"/>
              <a:t>(</a:t>
            </a:r>
            <a:r>
              <a:rPr lang="en-US" altLang="en-US" sz="2400">
                <a:sym typeface="Symbol" panose="05050102010706020507" pitchFamily="18" charset="2"/>
              </a:rPr>
              <a:t>)</a:t>
            </a:r>
          </a:p>
          <a:p>
            <a:pPr eaLnBrk="1" hangingPunct="1">
              <a:lnSpc>
                <a:spcPct val="80000"/>
              </a:lnSpc>
              <a:defRPr/>
            </a:pPr>
            <a:endParaRPr lang="en-US" altLang="en-US" sz="2400">
              <a:sym typeface="Symbol" panose="05050102010706020507" pitchFamily="18" charset="2"/>
            </a:endParaRPr>
          </a:p>
          <a:p>
            <a:pPr eaLnBrk="1" hangingPunct="1">
              <a:lnSpc>
                <a:spcPct val="80000"/>
              </a:lnSpc>
              <a:defRPr/>
            </a:pPr>
            <a:r>
              <a:rPr lang="en-US" altLang="en-US" sz="2400">
                <a:latin typeface="Times New Roman" panose="02020603050405020304" pitchFamily="18" charset="0"/>
                <a:sym typeface="Symbol" panose="05050102010706020507" pitchFamily="18" charset="2"/>
              </a:rPr>
              <a:t>Hence the projection of each photon on the beam-splitter is invariant. </a:t>
            </a:r>
          </a:p>
          <a:p>
            <a:pPr eaLnBrk="1" hangingPunct="1">
              <a:lnSpc>
                <a:spcPct val="80000"/>
              </a:lnSpc>
              <a:defRPr/>
            </a:pPr>
            <a:endParaRPr lang="en-US" altLang="en-US" sz="2400">
              <a:latin typeface="Times New Roman" panose="02020603050405020304" pitchFamily="18" charset="0"/>
              <a:sym typeface="Symbol" panose="05050102010706020507" pitchFamily="18" charset="2"/>
            </a:endParaRPr>
          </a:p>
          <a:p>
            <a:pPr eaLnBrk="1" hangingPunct="1">
              <a:lnSpc>
                <a:spcPct val="80000"/>
              </a:lnSpc>
              <a:defRPr/>
            </a:pPr>
            <a:r>
              <a:rPr lang="en-US" altLang="en-US" sz="2400">
                <a:latin typeface="Times New Roman" panose="02020603050405020304" pitchFamily="18" charset="0"/>
                <a:sym typeface="Symbol" panose="05050102010706020507" pitchFamily="18" charset="2"/>
              </a:rPr>
              <a:t>So, on the beam way back to the beam-splitter, the light spot on it remains still, independently of the variance of the kinematic scenarios</a:t>
            </a:r>
            <a:endParaRPr lang="en-US" altLang="en-US" sz="2400" b="1">
              <a:latin typeface="Times New Roman" panose="02020603050405020304" pitchFamily="18" charset="0"/>
              <a:sym typeface="Symbol" panose="05050102010706020507" pitchFamily="18" charset="2"/>
            </a:endParaRPr>
          </a:p>
          <a:p>
            <a:pPr eaLnBrk="1" hangingPunct="1">
              <a:lnSpc>
                <a:spcPct val="80000"/>
              </a:lnSpc>
              <a:defRPr/>
            </a:pPr>
            <a:endParaRPr lang="en-US" altLang="en-US" sz="2400" b="1">
              <a:latin typeface="Times New Roman" panose="02020603050405020304" pitchFamily="18" charset="0"/>
              <a:sym typeface="Symbol" panose="05050102010706020507" pitchFamily="18" charset="2"/>
            </a:endParaRPr>
          </a:p>
          <a:p>
            <a:pPr eaLnBrk="1" hangingPunct="1">
              <a:lnSpc>
                <a:spcPct val="80000"/>
              </a:lnSpc>
              <a:defRPr/>
            </a:pPr>
            <a:endParaRPr lang="es-ES" altLang="en-US" sz="2400" b="1" baseline="-25000">
              <a:latin typeface="Times New Roman" panose="02020603050405020304" pitchFamily="18" charset="0"/>
              <a:sym typeface="Symbol" panose="05050102010706020507" pitchFamily="18" charset="2"/>
            </a:endParaRPr>
          </a:p>
        </p:txBody>
      </p:sp>
    </p:spTree>
  </p:cSld>
  <p:clrMapOvr>
    <a:masterClrMapping/>
  </p:clrMapOvr>
  <p:transition advClick="0" advTm="20000"/>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6503" name="Rectangle 7">
            <a:extLst>
              <a:ext uri="{FF2B5EF4-FFF2-40B4-BE49-F238E27FC236}">
                <a16:creationId xmlns:a16="http://schemas.microsoft.com/office/drawing/2014/main" id="{BE236C74-6E2C-4E86-9073-84AF41C331DC}"/>
              </a:ext>
            </a:extLst>
          </p:cNvPr>
          <p:cNvSpPr>
            <a:spLocks noGrp="1" noChangeArrowheads="1"/>
          </p:cNvSpPr>
          <p:nvPr>
            <p:ph type="title"/>
          </p:nvPr>
        </p:nvSpPr>
        <p:spPr>
          <a:xfrm>
            <a:off x="468313" y="0"/>
            <a:ext cx="8229600" cy="792163"/>
          </a:xfrm>
        </p:spPr>
        <p:txBody>
          <a:bodyPr/>
          <a:lstStyle/>
          <a:p>
            <a:pPr algn="ctr" eaLnBrk="1" hangingPunct="1">
              <a:defRPr/>
            </a:pPr>
            <a:r>
              <a:rPr lang="en-US" altLang="en-US" sz="3600">
                <a:latin typeface="Times New Roman" panose="02020603050405020304" pitchFamily="18" charset="0"/>
              </a:rPr>
              <a:t>A few first deductions</a:t>
            </a:r>
          </a:p>
        </p:txBody>
      </p:sp>
      <p:sp>
        <p:nvSpPr>
          <p:cNvPr id="106504" name="Rectangle 8">
            <a:extLst>
              <a:ext uri="{FF2B5EF4-FFF2-40B4-BE49-F238E27FC236}">
                <a16:creationId xmlns:a16="http://schemas.microsoft.com/office/drawing/2014/main" id="{2EF96B93-6AF0-4AB9-959B-37C8F388C603}"/>
              </a:ext>
            </a:extLst>
          </p:cNvPr>
          <p:cNvSpPr>
            <a:spLocks noGrp="1" noChangeArrowheads="1"/>
          </p:cNvSpPr>
          <p:nvPr>
            <p:ph type="body" idx="1"/>
          </p:nvPr>
        </p:nvSpPr>
        <p:spPr>
          <a:xfrm>
            <a:off x="611188" y="1268413"/>
            <a:ext cx="8353425" cy="5876925"/>
          </a:xfrm>
        </p:spPr>
        <p:txBody>
          <a:bodyPr/>
          <a:lstStyle/>
          <a:p>
            <a:pPr eaLnBrk="1" hangingPunct="1">
              <a:lnSpc>
                <a:spcPct val="80000"/>
              </a:lnSpc>
              <a:defRPr/>
            </a:pPr>
            <a:r>
              <a:rPr lang="en-US" altLang="en-US" sz="2400">
                <a:latin typeface="Times New Roman" panose="02020603050405020304" pitchFamily="18" charset="0"/>
              </a:rPr>
              <a:t>On any inertial system the ball path appears to be invariant, independently of the variance of kinematic scenarios</a:t>
            </a:r>
          </a:p>
          <a:p>
            <a:pPr eaLnBrk="1" hangingPunct="1">
              <a:lnSpc>
                <a:spcPct val="80000"/>
              </a:lnSpc>
              <a:defRPr/>
            </a:pPr>
            <a:endParaRPr lang="en-US" altLang="en-US" sz="2400">
              <a:latin typeface="Times New Roman" panose="02020603050405020304" pitchFamily="18" charset="0"/>
            </a:endParaRPr>
          </a:p>
          <a:p>
            <a:pPr eaLnBrk="1" hangingPunct="1">
              <a:lnSpc>
                <a:spcPct val="80000"/>
              </a:lnSpc>
              <a:defRPr/>
            </a:pPr>
            <a:r>
              <a:rPr lang="en-US" altLang="en-US" sz="2400">
                <a:latin typeface="Times New Roman" panose="02020603050405020304" pitchFamily="18" charset="0"/>
              </a:rPr>
              <a:t>So, it is said that inertial systems are equivalent</a:t>
            </a:r>
          </a:p>
          <a:p>
            <a:pPr eaLnBrk="1" hangingPunct="1">
              <a:lnSpc>
                <a:spcPct val="80000"/>
              </a:lnSpc>
              <a:defRPr/>
            </a:pPr>
            <a:endParaRPr lang="en-US" altLang="en-US" sz="2400">
              <a:latin typeface="Times New Roman" panose="02020603050405020304" pitchFamily="18" charset="0"/>
            </a:endParaRPr>
          </a:p>
          <a:p>
            <a:pPr eaLnBrk="1" hangingPunct="1">
              <a:lnSpc>
                <a:spcPct val="80000"/>
              </a:lnSpc>
              <a:defRPr/>
            </a:pPr>
            <a:r>
              <a:rPr lang="en-US" altLang="en-US" sz="2400">
                <a:latin typeface="Times New Roman" panose="02020603050405020304" pitchFamily="18" charset="0"/>
              </a:rPr>
              <a:t>However, this fact actually reflects a lack of accessible information, due to the inability of inertial observers to detect their spatial kinematics without external references</a:t>
            </a:r>
          </a:p>
          <a:p>
            <a:pPr eaLnBrk="1" hangingPunct="1">
              <a:lnSpc>
                <a:spcPct val="80000"/>
              </a:lnSpc>
              <a:defRPr/>
            </a:pPr>
            <a:endParaRPr lang="en-US" altLang="en-US" sz="2400">
              <a:latin typeface="Times New Roman" panose="02020603050405020304" pitchFamily="18" charset="0"/>
            </a:endParaRPr>
          </a:p>
          <a:p>
            <a:pPr eaLnBrk="1" hangingPunct="1">
              <a:lnSpc>
                <a:spcPct val="80000"/>
              </a:lnSpc>
              <a:defRPr/>
            </a:pPr>
            <a:r>
              <a:rPr lang="en-US" altLang="en-US" sz="2400">
                <a:latin typeface="Times New Roman" panose="02020603050405020304" pitchFamily="18" charset="0"/>
              </a:rPr>
              <a:t>The emerging point is thus that any observer is blind to its own kinematic scenario and to any variance of it (except during acceleration)</a:t>
            </a:r>
          </a:p>
          <a:p>
            <a:pPr eaLnBrk="1" hangingPunct="1">
              <a:lnSpc>
                <a:spcPct val="80000"/>
              </a:lnSpc>
              <a:defRPr/>
            </a:pPr>
            <a:endParaRPr lang="en-US" altLang="en-US" sz="2400">
              <a:latin typeface="Times New Roman" panose="02020603050405020304" pitchFamily="18" charset="0"/>
            </a:endParaRPr>
          </a:p>
          <a:p>
            <a:pPr eaLnBrk="1" hangingPunct="1">
              <a:lnSpc>
                <a:spcPct val="80000"/>
              </a:lnSpc>
              <a:defRPr/>
            </a:pPr>
            <a:r>
              <a:rPr lang="en-US" altLang="en-US" sz="2400">
                <a:latin typeface="Times New Roman" panose="02020603050405020304" pitchFamily="18" charset="0"/>
              </a:rPr>
              <a:t>The coarse stipulation that inertial systems are equivalent has led to misleading conceptual standpoints</a:t>
            </a:r>
          </a:p>
        </p:txBody>
      </p:sp>
    </p:spTree>
  </p:cSld>
  <p:clrMapOvr>
    <a:masterClrMapping/>
  </p:clrMapOvr>
  <p:transition advClick="0" advTm="20000"/>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8674" name="Picture 7" descr="M5-a">
            <a:extLst>
              <a:ext uri="{FF2B5EF4-FFF2-40B4-BE49-F238E27FC236}">
                <a16:creationId xmlns:a16="http://schemas.microsoft.com/office/drawing/2014/main" id="{55017D2D-3BE0-48D4-8133-F7F4531B06CF}"/>
              </a:ext>
            </a:extLst>
          </p:cNvPr>
          <p:cNvPicPr>
            <a:picLocks noChangeAspect="1" noChangeArrowheads="1" noCrop="1"/>
          </p:cNvPicPr>
          <p:nvPr>
            <p:ph sz="half" idx="1"/>
          </p:nvPr>
        </p:nvPicPr>
        <p:blipFill>
          <a:blip r:embed="rId3">
            <a:extLst>
              <a:ext uri="{28A0092B-C50C-407E-A947-70E740481C1C}">
                <a14:useLocalDpi xmlns:a14="http://schemas.microsoft.com/office/drawing/2010/main" val="0"/>
              </a:ext>
            </a:extLst>
          </a:blip>
          <a:srcRect/>
          <a:stretch>
            <a:fillRect/>
          </a:stretch>
        </p:blipFill>
        <p:spPr>
          <a:xfrm>
            <a:off x="647700" y="2633663"/>
            <a:ext cx="3657600" cy="2657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pic>
        <p:nvPicPr>
          <p:cNvPr id="28675" name="Picture 8" descr="M5-b">
            <a:extLst>
              <a:ext uri="{FF2B5EF4-FFF2-40B4-BE49-F238E27FC236}">
                <a16:creationId xmlns:a16="http://schemas.microsoft.com/office/drawing/2014/main" id="{A2CD0982-FB61-492E-B584-2220536BC081}"/>
              </a:ext>
            </a:extLst>
          </p:cNvPr>
          <p:cNvPicPr>
            <a:picLocks noChangeAspect="1" noChangeArrowheads="1" noCrop="1"/>
          </p:cNvPicPr>
          <p:nvPr>
            <p:ph sz="half" idx="2"/>
          </p:nvPr>
        </p:nvPicPr>
        <p:blipFill>
          <a:blip r:embed="rId4">
            <a:extLst>
              <a:ext uri="{28A0092B-C50C-407E-A947-70E740481C1C}">
                <a14:useLocalDpi xmlns:a14="http://schemas.microsoft.com/office/drawing/2010/main" val="0"/>
              </a:ext>
            </a:extLst>
          </a:blip>
          <a:srcRect/>
          <a:stretch>
            <a:fillRect/>
          </a:stretch>
        </p:blipFill>
        <p:spPr>
          <a:xfrm>
            <a:off x="4838700" y="2633663"/>
            <a:ext cx="3657600" cy="265747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AF507438-7753-43E0-B8FC-AC1667EBCBE1}">
              <a14:hiddenEffects xmlns:a14="http://schemas.microsoft.com/office/drawing/2010/main">
                <a:effectLst>
                  <a:outerShdw dist="35921" dir="2700000" algn="ctr" rotWithShape="0">
                    <a:srgbClr val="808080"/>
                  </a:outerShdw>
                </a:effectLst>
              </a14:hiddenEffects>
            </a:ext>
          </a:extLst>
        </p:spPr>
      </p:pic>
      <p:sp>
        <p:nvSpPr>
          <p:cNvPr id="77833" name="Rectangle 9">
            <a:extLst>
              <a:ext uri="{FF2B5EF4-FFF2-40B4-BE49-F238E27FC236}">
                <a16:creationId xmlns:a16="http://schemas.microsoft.com/office/drawing/2014/main" id="{D6CEFF67-E9AD-44C9-B3A1-C36D5A235C1C}"/>
              </a:ext>
            </a:extLst>
          </p:cNvPr>
          <p:cNvSpPr>
            <a:spLocks noChangeArrowheads="1"/>
          </p:cNvSpPr>
          <p:nvPr/>
        </p:nvSpPr>
        <p:spPr bwMode="auto">
          <a:xfrm>
            <a:off x="0" y="5734050"/>
            <a:ext cx="9144000" cy="7016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defRPr/>
            </a:pPr>
            <a:r>
              <a:rPr lang="en-US" altLang="en-US" sz="2000">
                <a:solidFill>
                  <a:schemeClr val="tx2"/>
                </a:solidFill>
                <a:effectLst>
                  <a:outerShdw blurRad="38100" dist="38100" dir="2700000" algn="tl">
                    <a:srgbClr val="000000"/>
                  </a:outerShdw>
                </a:effectLst>
              </a:rPr>
              <a:t>On the Y axis the wavelength λ</a:t>
            </a:r>
            <a:r>
              <a:rPr lang="en-US" altLang="en-US" sz="2000"/>
              <a:t> </a:t>
            </a:r>
            <a:r>
              <a:rPr lang="en-US" altLang="en-US" sz="2000">
                <a:solidFill>
                  <a:schemeClr val="tx2"/>
                </a:solidFill>
                <a:effectLst>
                  <a:outerShdw blurRad="38100" dist="38100" dir="2700000" algn="tl">
                    <a:srgbClr val="000000"/>
                  </a:outerShdw>
                </a:effectLst>
              </a:rPr>
              <a:t>appears contracted, such that </a:t>
            </a:r>
          </a:p>
          <a:p>
            <a:pPr algn="ctr" eaLnBrk="1" hangingPunct="1">
              <a:defRPr/>
            </a:pPr>
            <a:r>
              <a:rPr lang="en-US" altLang="en-US" sz="2000">
                <a:solidFill>
                  <a:schemeClr val="tx2"/>
                </a:solidFill>
                <a:effectLst>
                  <a:outerShdw blurRad="38100" dist="38100" dir="2700000" algn="tl">
                    <a:srgbClr val="000000"/>
                  </a:outerShdw>
                </a:effectLst>
              </a:rPr>
              <a:t>the number of λ</a:t>
            </a:r>
            <a:r>
              <a:rPr lang="en-US" altLang="en-US" sz="2000"/>
              <a:t> </a:t>
            </a:r>
            <a:r>
              <a:rPr lang="en-US" altLang="en-US" sz="2000">
                <a:solidFill>
                  <a:schemeClr val="tx2"/>
                </a:solidFill>
                <a:effectLst>
                  <a:outerShdw blurRad="38100" dist="38100" dir="2700000" algn="tl">
                    <a:srgbClr val="000000"/>
                  </a:outerShdw>
                </a:effectLst>
                <a:cs typeface="Tahoma" panose="020B0604030504040204" pitchFamily="34" charset="0"/>
              </a:rPr>
              <a:t>along it is always equal to that along the actual beam path</a:t>
            </a:r>
          </a:p>
        </p:txBody>
      </p:sp>
      <p:sp>
        <p:nvSpPr>
          <p:cNvPr id="77834" name="Rectangle 10">
            <a:extLst>
              <a:ext uri="{FF2B5EF4-FFF2-40B4-BE49-F238E27FC236}">
                <a16:creationId xmlns:a16="http://schemas.microsoft.com/office/drawing/2014/main" id="{C79C662F-783C-4205-98E6-0DD684C4040F}"/>
              </a:ext>
            </a:extLst>
          </p:cNvPr>
          <p:cNvSpPr>
            <a:spLocks noChangeArrowheads="1"/>
          </p:cNvSpPr>
          <p:nvPr/>
        </p:nvSpPr>
        <p:spPr bwMode="auto">
          <a:xfrm>
            <a:off x="471488" y="61913"/>
            <a:ext cx="8178800" cy="51911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p>
            <a:pPr algn="ctr" eaLnBrk="1" hangingPunct="1">
              <a:defRPr/>
            </a:pPr>
            <a:r>
              <a:rPr lang="en-US" altLang="en-US" sz="2800">
                <a:effectLst>
                  <a:outerShdw blurRad="38100" dist="38100" dir="2700000" algn="tl">
                    <a:srgbClr val="000000"/>
                  </a:outerShdw>
                </a:effectLst>
                <a:latin typeface="Tahoma" panose="020B0604030504040204" pitchFamily="34" charset="0"/>
              </a:rPr>
              <a:t>Electromagnetic wave equivalency along the Y axis</a:t>
            </a:r>
            <a:endParaRPr lang="es-ES" altLang="en-US" sz="2800">
              <a:effectLst>
                <a:outerShdw blurRad="38100" dist="38100" dir="2700000" algn="tl">
                  <a:srgbClr val="000000"/>
                </a:outerShdw>
              </a:effectLst>
              <a:latin typeface="Tahoma" panose="020B0604030504040204" pitchFamily="34" charset="0"/>
            </a:endParaRPr>
          </a:p>
        </p:txBody>
      </p:sp>
      <p:sp>
        <p:nvSpPr>
          <p:cNvPr id="77836" name="Text Box 12">
            <a:extLst>
              <a:ext uri="{FF2B5EF4-FFF2-40B4-BE49-F238E27FC236}">
                <a16:creationId xmlns:a16="http://schemas.microsoft.com/office/drawing/2014/main" id="{861A7F89-C129-4B71-B85A-375AF4CC1737}"/>
              </a:ext>
            </a:extLst>
          </p:cNvPr>
          <p:cNvSpPr txBox="1">
            <a:spLocks noChangeArrowheads="1"/>
          </p:cNvSpPr>
          <p:nvPr/>
        </p:nvSpPr>
        <p:spPr bwMode="auto">
          <a:xfrm>
            <a:off x="323850" y="692150"/>
            <a:ext cx="8424863" cy="17668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1" hangingPunct="1">
              <a:spcBef>
                <a:spcPct val="50000"/>
              </a:spcBef>
              <a:defRPr/>
            </a:pPr>
            <a:r>
              <a:rPr lang="en-US" altLang="en-US" sz="2200">
                <a:effectLst>
                  <a:outerShdw blurRad="38100" dist="38100" dir="2700000" algn="tl">
                    <a:srgbClr val="000000"/>
                  </a:outerShdw>
                </a:effectLst>
              </a:rPr>
              <a:t>The apparatus measures the paths length in number of </a:t>
            </a:r>
            <a:r>
              <a:rPr lang="en-US" altLang="en-US" sz="2200">
                <a:effectLst>
                  <a:outerShdw blurRad="38100" dist="38100" dir="2700000" algn="tl">
                    <a:srgbClr val="000000"/>
                  </a:outerShdw>
                </a:effectLst>
                <a:sym typeface="Symbol" panose="05050102010706020507" pitchFamily="18" charset="2"/>
              </a:rPr>
              <a:t></a:t>
            </a:r>
            <a:r>
              <a:rPr lang="en-US" altLang="en-US" sz="2200">
                <a:effectLst>
                  <a:outerShdw blurRad="38100" dist="38100" dir="2700000" algn="tl">
                    <a:srgbClr val="000000"/>
                  </a:outerShdw>
                </a:effectLst>
              </a:rPr>
              <a:t> and the time in number of T. Using arbitrary units, such as m and t (SI), which are foreign to the measuring system, requires an ad hoc manipulation by means of the Lorentz transformation. This becomes superfluous when using the system proper units, since the Doppler effect acts on them</a:t>
            </a:r>
            <a:endParaRPr lang="es-ES" altLang="en-US" sz="2200">
              <a:effectLst>
                <a:outerShdw blurRad="38100" dist="38100" dir="2700000" algn="tl">
                  <a:srgbClr val="000000"/>
                </a:outerShdw>
              </a:effectLst>
            </a:endParaRPr>
          </a:p>
        </p:txBody>
      </p:sp>
    </p:spTree>
  </p:cSld>
  <p:clrMapOvr>
    <a:masterClrMapping/>
  </p:clrMapOvr>
  <p:transition advClick="0" advTm="20000"/>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6" descr="M6-a">
            <a:extLst>
              <a:ext uri="{FF2B5EF4-FFF2-40B4-BE49-F238E27FC236}">
                <a16:creationId xmlns:a16="http://schemas.microsoft.com/office/drawing/2014/main" id="{6ABFDC71-A735-47D5-A15C-87000627D5C2}"/>
              </a:ext>
            </a:extLst>
          </p:cNvPr>
          <p:cNvPicPr>
            <a:picLocks noChangeAspect="1" noChangeArrowheads="1" noCrop="1"/>
          </p:cNvPicPr>
          <p:nvPr/>
        </p:nvPicPr>
        <p:blipFill>
          <a:blip r:embed="rId3">
            <a:extLst>
              <a:ext uri="{28A0092B-C50C-407E-A947-70E740481C1C}">
                <a14:useLocalDpi xmlns:a14="http://schemas.microsoft.com/office/drawing/2010/main" val="0"/>
              </a:ext>
            </a:extLst>
          </a:blip>
          <a:srcRect/>
          <a:stretch>
            <a:fillRect/>
          </a:stretch>
        </p:blipFill>
        <p:spPr bwMode="auto">
          <a:xfrm>
            <a:off x="2627313" y="2133600"/>
            <a:ext cx="3657600" cy="2657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0911" name="Rectangle 15">
            <a:extLst>
              <a:ext uri="{FF2B5EF4-FFF2-40B4-BE49-F238E27FC236}">
                <a16:creationId xmlns:a16="http://schemas.microsoft.com/office/drawing/2014/main" id="{F3AA3706-2910-42C7-B09D-6A37C9E160C8}"/>
              </a:ext>
            </a:extLst>
          </p:cNvPr>
          <p:cNvSpPr>
            <a:spLocks noGrp="1" noChangeArrowheads="1"/>
          </p:cNvSpPr>
          <p:nvPr>
            <p:ph type="title"/>
          </p:nvPr>
        </p:nvSpPr>
        <p:spPr>
          <a:xfrm>
            <a:off x="0" y="0"/>
            <a:ext cx="9144000" cy="1384300"/>
          </a:xfrm>
        </p:spPr>
        <p:txBody>
          <a:bodyPr/>
          <a:lstStyle/>
          <a:p>
            <a:pPr algn="ctr" eaLnBrk="1" hangingPunct="1">
              <a:defRPr/>
            </a:pPr>
            <a:r>
              <a:rPr lang="en-US" altLang="en-US" sz="2800"/>
              <a:t>Electromagnetic wave equivalency along the X axis</a:t>
            </a:r>
          </a:p>
        </p:txBody>
      </p:sp>
      <p:sp>
        <p:nvSpPr>
          <p:cNvPr id="80915" name="Text Box 19">
            <a:extLst>
              <a:ext uri="{FF2B5EF4-FFF2-40B4-BE49-F238E27FC236}">
                <a16:creationId xmlns:a16="http://schemas.microsoft.com/office/drawing/2014/main" id="{E9523A81-2A56-4907-8885-E7A3A5CDC9E5}"/>
              </a:ext>
            </a:extLst>
          </p:cNvPr>
          <p:cNvSpPr txBox="1">
            <a:spLocks noChangeArrowheads="1"/>
          </p:cNvSpPr>
          <p:nvPr/>
        </p:nvSpPr>
        <p:spPr bwMode="auto">
          <a:xfrm>
            <a:off x="971550" y="5229225"/>
            <a:ext cx="6842125" cy="132873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1" hangingPunct="1">
              <a:spcBef>
                <a:spcPct val="50000"/>
              </a:spcBef>
              <a:defRPr/>
            </a:pPr>
            <a:r>
              <a:rPr lang="en-US" altLang="en-US" sz="1800">
                <a:latin typeface="Batang" pitchFamily="18" charset="-127"/>
              </a:rPr>
              <a:t>On the inertial system the observed number of </a:t>
            </a:r>
            <a:r>
              <a:rPr lang="en-US" altLang="en-US" sz="1800">
                <a:solidFill>
                  <a:schemeClr val="tx2"/>
                </a:solidFill>
                <a:effectLst>
                  <a:outerShdw blurRad="38100" dist="38100" dir="2700000" algn="tl">
                    <a:srgbClr val="000000"/>
                  </a:outerShdw>
                </a:effectLst>
                <a:latin typeface="Batang" pitchFamily="18" charset="-127"/>
              </a:rPr>
              <a:t>λ</a:t>
            </a:r>
            <a:r>
              <a:rPr lang="en-US" altLang="en-US" sz="1800">
                <a:latin typeface="Batang" pitchFamily="18" charset="-127"/>
              </a:rPr>
              <a:t> appears always equal to that of the actual beam path into space</a:t>
            </a:r>
          </a:p>
          <a:p>
            <a:pPr algn="ctr" eaLnBrk="1" hangingPunct="1">
              <a:spcBef>
                <a:spcPct val="50000"/>
              </a:spcBef>
              <a:defRPr/>
            </a:pPr>
            <a:r>
              <a:rPr lang="en-US" altLang="en-US" sz="1800">
                <a:solidFill>
                  <a:srgbClr val="FFFF00"/>
                </a:solidFill>
              </a:rPr>
              <a:t>(Observe that on the beam actual round trip there are 3 </a:t>
            </a:r>
            <a:r>
              <a:rPr lang="en-US" altLang="en-US" sz="1800">
                <a:solidFill>
                  <a:srgbClr val="FFFF00"/>
                </a:solidFill>
                <a:effectLst>
                  <a:outerShdw blurRad="38100" dist="38100" dir="2700000" algn="tl">
                    <a:srgbClr val="000000"/>
                  </a:outerShdw>
                </a:effectLst>
              </a:rPr>
              <a:t>λ and the observed one there are also 3 λ)</a:t>
            </a:r>
          </a:p>
        </p:txBody>
      </p:sp>
    </p:spTree>
  </p:cSld>
  <p:clrMapOvr>
    <a:masterClrMapping/>
  </p:clrMapOvr>
  <p:transition advClick="0" advTm="20000"/>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1315" name="Rectangle 3">
            <a:extLst>
              <a:ext uri="{FF2B5EF4-FFF2-40B4-BE49-F238E27FC236}">
                <a16:creationId xmlns:a16="http://schemas.microsoft.com/office/drawing/2014/main" id="{06D04613-B63C-453A-B00E-340958562A49}"/>
              </a:ext>
            </a:extLst>
          </p:cNvPr>
          <p:cNvSpPr>
            <a:spLocks noGrp="1" noChangeArrowheads="1"/>
          </p:cNvSpPr>
          <p:nvPr>
            <p:ph type="body" idx="1"/>
          </p:nvPr>
        </p:nvSpPr>
        <p:spPr>
          <a:xfrm>
            <a:off x="539750" y="620713"/>
            <a:ext cx="8280400" cy="5689600"/>
          </a:xfrm>
        </p:spPr>
        <p:txBody>
          <a:bodyPr/>
          <a:lstStyle/>
          <a:p>
            <a:pPr eaLnBrk="1" hangingPunct="1">
              <a:lnSpc>
                <a:spcPct val="80000"/>
              </a:lnSpc>
              <a:defRPr/>
            </a:pPr>
            <a:r>
              <a:rPr lang="en-GB" altLang="en-US" sz="2800">
                <a:solidFill>
                  <a:srgbClr val="FFFF00"/>
                </a:solidFill>
                <a:latin typeface="Times New Roman" panose="02020603050405020304" pitchFamily="18" charset="0"/>
              </a:rPr>
              <a:t>Whatever the variation of the speed of the inertial system, the path of the reflected beam as seen on the proper system is invariant, even though the actual spatial path of the beam is different in each case. This incapacity to observe the effective path of the beam, and the fact of seeing instead an invariant deceptive path, makes inertial systems behave in an equivalent way</a:t>
            </a:r>
          </a:p>
          <a:p>
            <a:pPr eaLnBrk="1" hangingPunct="1">
              <a:lnSpc>
                <a:spcPct val="80000"/>
              </a:lnSpc>
              <a:defRPr/>
            </a:pPr>
            <a:endParaRPr lang="en-GB" altLang="en-US" sz="2800">
              <a:solidFill>
                <a:srgbClr val="FFFF00"/>
              </a:solidFill>
              <a:latin typeface="Times New Roman" panose="02020603050405020304" pitchFamily="18" charset="0"/>
            </a:endParaRPr>
          </a:p>
          <a:p>
            <a:pPr eaLnBrk="1" hangingPunct="1">
              <a:lnSpc>
                <a:spcPct val="80000"/>
              </a:lnSpc>
              <a:defRPr/>
            </a:pPr>
            <a:endParaRPr lang="en-GB" altLang="en-US" sz="2800">
              <a:solidFill>
                <a:srgbClr val="FFFF00"/>
              </a:solidFill>
              <a:latin typeface="Times New Roman" panose="02020603050405020304" pitchFamily="18" charset="0"/>
            </a:endParaRPr>
          </a:p>
          <a:p>
            <a:pPr eaLnBrk="1" hangingPunct="1">
              <a:lnSpc>
                <a:spcPct val="80000"/>
              </a:lnSpc>
              <a:defRPr/>
            </a:pPr>
            <a:r>
              <a:rPr lang="en-GB" altLang="en-US" sz="2800">
                <a:solidFill>
                  <a:srgbClr val="FFFF00"/>
                </a:solidFill>
                <a:latin typeface="Times New Roman" panose="02020603050405020304" pitchFamily="18" charset="0"/>
              </a:rPr>
              <a:t>Due to the Doppler effect the wavelength along the interferometer arms varies in the same proportion as does the actual beam path length. This makes the number of wavelength along each arm to be invariant, and therefore the phase stays stiff</a:t>
            </a:r>
            <a:endParaRPr lang="es-ES" altLang="en-US" sz="2800">
              <a:solidFill>
                <a:srgbClr val="FFFF00"/>
              </a:solidFill>
              <a:latin typeface="Times New Roman" panose="02020603050405020304" pitchFamily="18" charset="0"/>
            </a:endParaRPr>
          </a:p>
        </p:txBody>
      </p:sp>
    </p:spTree>
  </p:cSld>
  <p:clrMapOvr>
    <a:masterClrMapping/>
  </p:clrMapOvr>
  <p:transition advClick="0" advTm="20000"/>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9266" name="Rectangle 2">
            <a:extLst>
              <a:ext uri="{FF2B5EF4-FFF2-40B4-BE49-F238E27FC236}">
                <a16:creationId xmlns:a16="http://schemas.microsoft.com/office/drawing/2014/main" id="{F2F205B9-DC93-4951-AE25-C5FB620A7B0D}"/>
              </a:ext>
            </a:extLst>
          </p:cNvPr>
          <p:cNvSpPr>
            <a:spLocks noGrp="1" noChangeArrowheads="1"/>
          </p:cNvSpPr>
          <p:nvPr>
            <p:ph type="title"/>
          </p:nvPr>
        </p:nvSpPr>
        <p:spPr>
          <a:xfrm>
            <a:off x="468313" y="0"/>
            <a:ext cx="8229600" cy="620713"/>
          </a:xfrm>
        </p:spPr>
        <p:txBody>
          <a:bodyPr/>
          <a:lstStyle/>
          <a:p>
            <a:pPr algn="ctr" eaLnBrk="1" hangingPunct="1">
              <a:defRPr/>
            </a:pPr>
            <a:r>
              <a:rPr lang="en-GB" altLang="en-US" sz="2800"/>
              <a:t>Comparison of the two approaches</a:t>
            </a:r>
          </a:p>
        </p:txBody>
      </p:sp>
      <p:sp>
        <p:nvSpPr>
          <p:cNvPr id="139267" name="Rectangle 3">
            <a:extLst>
              <a:ext uri="{FF2B5EF4-FFF2-40B4-BE49-F238E27FC236}">
                <a16:creationId xmlns:a16="http://schemas.microsoft.com/office/drawing/2014/main" id="{310268B8-8EC6-42CB-B399-4A4373ED82BB}"/>
              </a:ext>
            </a:extLst>
          </p:cNvPr>
          <p:cNvSpPr>
            <a:spLocks noGrp="1" noChangeArrowheads="1"/>
          </p:cNvSpPr>
          <p:nvPr>
            <p:ph type="body" sz="half" idx="1"/>
          </p:nvPr>
        </p:nvSpPr>
        <p:spPr>
          <a:xfrm>
            <a:off x="0" y="881063"/>
            <a:ext cx="4572000" cy="5976937"/>
          </a:xfrm>
        </p:spPr>
        <p:txBody>
          <a:bodyPr/>
          <a:lstStyle/>
          <a:p>
            <a:pPr eaLnBrk="1" hangingPunct="1">
              <a:lnSpc>
                <a:spcPct val="80000"/>
              </a:lnSpc>
              <a:defRPr/>
            </a:pPr>
            <a:r>
              <a:rPr lang="en-US" altLang="en-US" sz="1800" b="1">
                <a:solidFill>
                  <a:srgbClr val="FF0000"/>
                </a:solidFill>
              </a:rPr>
              <a:t>Classical Model (Newtonian)</a:t>
            </a:r>
            <a:r>
              <a:rPr lang="en-US" altLang="en-US" sz="1600"/>
              <a:t> </a:t>
            </a:r>
          </a:p>
          <a:p>
            <a:pPr eaLnBrk="1" hangingPunct="1">
              <a:lnSpc>
                <a:spcPct val="80000"/>
              </a:lnSpc>
              <a:defRPr/>
            </a:pPr>
            <a:endParaRPr lang="en-US" altLang="en-US" sz="1600"/>
          </a:p>
          <a:p>
            <a:pPr eaLnBrk="1" hangingPunct="1">
              <a:lnSpc>
                <a:spcPct val="80000"/>
              </a:lnSpc>
              <a:defRPr/>
            </a:pPr>
            <a:r>
              <a:rPr lang="en-US" altLang="en-US" sz="1800">
                <a:latin typeface="Times New Roman" panose="02020603050405020304" pitchFamily="18" charset="0"/>
              </a:rPr>
              <a:t>Natural units: </a:t>
            </a:r>
            <a:r>
              <a:rPr lang="en-US" altLang="en-US" sz="1800" b="1">
                <a:latin typeface="Times New Roman" panose="02020603050405020304" pitchFamily="18" charset="0"/>
                <a:sym typeface="Symbol" panose="05050102010706020507" pitchFamily="18" charset="2"/>
              </a:rPr>
              <a:t></a:t>
            </a:r>
            <a:r>
              <a:rPr lang="en-US" altLang="en-US" sz="1800">
                <a:latin typeface="Times New Roman" panose="02020603050405020304" pitchFamily="18" charset="0"/>
                <a:sym typeface="Symbol" panose="05050102010706020507" pitchFamily="18" charset="2"/>
              </a:rPr>
              <a:t> and T </a:t>
            </a:r>
          </a:p>
          <a:p>
            <a:pPr eaLnBrk="1" hangingPunct="1">
              <a:lnSpc>
                <a:spcPct val="80000"/>
              </a:lnSpc>
              <a:defRPr/>
            </a:pPr>
            <a:r>
              <a:rPr lang="en-US" altLang="en-US" sz="1800">
                <a:latin typeface="Times New Roman" panose="02020603050405020304" pitchFamily="18" charset="0"/>
                <a:sym typeface="Symbol" panose="05050102010706020507" pitchFamily="18" charset="2"/>
              </a:rPr>
              <a:t>(system operating units) </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Doppler effect</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Length and time measured in terms of </a:t>
            </a:r>
            <a:r>
              <a:rPr lang="en-US" altLang="en-US" sz="1800" b="1">
                <a:latin typeface="Times New Roman" panose="02020603050405020304" pitchFamily="18" charset="0"/>
                <a:sym typeface="Symbol" panose="05050102010706020507" pitchFamily="18" charset="2"/>
              </a:rPr>
              <a:t></a:t>
            </a:r>
            <a:r>
              <a:rPr lang="en-US" altLang="en-US" sz="1800">
                <a:latin typeface="Times New Roman" panose="02020603050405020304" pitchFamily="18" charset="0"/>
                <a:sym typeface="Symbol" panose="05050102010706020507" pitchFamily="18" charset="2"/>
              </a:rPr>
              <a:t> and T are invariant</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The invariance of the measured length and time just relies on a metric based on </a:t>
            </a:r>
            <a:r>
              <a:rPr lang="en-US" altLang="en-US" sz="1800" b="1">
                <a:latin typeface="Times New Roman" panose="02020603050405020304" pitchFamily="18" charset="0"/>
                <a:sym typeface="Symbol" panose="05050102010706020507" pitchFamily="18" charset="2"/>
              </a:rPr>
              <a:t></a:t>
            </a:r>
            <a:r>
              <a:rPr lang="en-US" altLang="en-US" sz="1800">
                <a:latin typeface="Times New Roman" panose="02020603050405020304" pitchFamily="18" charset="0"/>
                <a:sym typeface="Symbol" panose="05050102010706020507" pitchFamily="18" charset="2"/>
              </a:rPr>
              <a:t> and T as units</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This metric does not need to be artificially manipulated by means of the Lorentz transformation. Instead it naturally obeys to the Doppler effect</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Natural metric </a:t>
            </a:r>
          </a:p>
          <a:p>
            <a:pPr eaLnBrk="1" hangingPunct="1">
              <a:lnSpc>
                <a:spcPct val="80000"/>
              </a:lnSpc>
              <a:defRPr/>
            </a:pPr>
            <a:endParaRPr lang="en-US" altLang="en-US" sz="1800">
              <a:latin typeface="Times New Roman" panose="02020603050405020304" pitchFamily="18" charset="0"/>
            </a:endParaRPr>
          </a:p>
        </p:txBody>
      </p:sp>
      <p:sp>
        <p:nvSpPr>
          <p:cNvPr id="139268" name="Rectangle 4">
            <a:extLst>
              <a:ext uri="{FF2B5EF4-FFF2-40B4-BE49-F238E27FC236}">
                <a16:creationId xmlns:a16="http://schemas.microsoft.com/office/drawing/2014/main" id="{731A6779-2EC7-4154-9BB3-25FAF083D471}"/>
              </a:ext>
            </a:extLst>
          </p:cNvPr>
          <p:cNvSpPr>
            <a:spLocks noGrp="1" noChangeArrowheads="1"/>
          </p:cNvSpPr>
          <p:nvPr>
            <p:ph type="body" sz="half" idx="2"/>
          </p:nvPr>
        </p:nvSpPr>
        <p:spPr>
          <a:xfrm>
            <a:off x="4716463" y="908050"/>
            <a:ext cx="4427537" cy="5616575"/>
          </a:xfrm>
        </p:spPr>
        <p:txBody>
          <a:bodyPr/>
          <a:lstStyle/>
          <a:p>
            <a:pPr eaLnBrk="1" hangingPunct="1">
              <a:lnSpc>
                <a:spcPct val="80000"/>
              </a:lnSpc>
              <a:defRPr/>
            </a:pPr>
            <a:r>
              <a:rPr lang="en-US" altLang="en-US" sz="1800" b="1">
                <a:solidFill>
                  <a:srgbClr val="FF0000"/>
                </a:solidFill>
              </a:rPr>
              <a:t>Relativistic Model</a:t>
            </a:r>
          </a:p>
          <a:p>
            <a:pPr eaLnBrk="1" hangingPunct="1">
              <a:lnSpc>
                <a:spcPct val="80000"/>
              </a:lnSpc>
              <a:defRPr/>
            </a:pPr>
            <a:endParaRPr lang="en-US" altLang="en-US" sz="500"/>
          </a:p>
          <a:p>
            <a:pPr eaLnBrk="1" hangingPunct="1">
              <a:lnSpc>
                <a:spcPct val="80000"/>
              </a:lnSpc>
              <a:defRPr/>
            </a:pPr>
            <a:endParaRPr lang="en-US" altLang="en-US" sz="500"/>
          </a:p>
          <a:p>
            <a:pPr eaLnBrk="1" hangingPunct="1">
              <a:lnSpc>
                <a:spcPct val="80000"/>
              </a:lnSpc>
              <a:defRPr/>
            </a:pPr>
            <a:endParaRPr lang="en-US" altLang="en-US" sz="500"/>
          </a:p>
          <a:p>
            <a:pPr eaLnBrk="1" hangingPunct="1">
              <a:lnSpc>
                <a:spcPct val="80000"/>
              </a:lnSpc>
              <a:defRPr/>
            </a:pPr>
            <a:r>
              <a:rPr lang="en-US" altLang="en-US" sz="1800">
                <a:latin typeface="Times New Roman" panose="02020603050405020304" pitchFamily="18" charset="0"/>
              </a:rPr>
              <a:t>Arbitrary units (SI): m and s</a:t>
            </a:r>
          </a:p>
          <a:p>
            <a:pPr eaLnBrk="1" hangingPunct="1">
              <a:lnSpc>
                <a:spcPct val="80000"/>
              </a:lnSpc>
              <a:defRPr/>
            </a:pPr>
            <a:r>
              <a:rPr lang="en-US" altLang="en-US" sz="1800">
                <a:latin typeface="Times New Roman" panose="02020603050405020304" pitchFamily="18" charset="0"/>
              </a:rPr>
              <a:t>(foreign to those used by the set-up) </a:t>
            </a:r>
          </a:p>
          <a:p>
            <a:pPr eaLnBrk="1" hangingPunct="1">
              <a:lnSpc>
                <a:spcPct val="80000"/>
              </a:lnSpc>
              <a:defRPr/>
            </a:pPr>
            <a:endParaRPr lang="en-US" altLang="en-US" sz="1800">
              <a:latin typeface="Times New Roman" panose="02020603050405020304" pitchFamily="18" charset="0"/>
            </a:endParaRPr>
          </a:p>
          <a:p>
            <a:pPr eaLnBrk="1" hangingPunct="1">
              <a:lnSpc>
                <a:spcPct val="80000"/>
              </a:lnSpc>
              <a:defRPr/>
            </a:pPr>
            <a:r>
              <a:rPr lang="en-US" altLang="en-US" sz="1800">
                <a:latin typeface="Times New Roman" panose="02020603050405020304" pitchFamily="18" charset="0"/>
              </a:rPr>
              <a:t>Lorentz transformation</a:t>
            </a:r>
          </a:p>
          <a:p>
            <a:pPr eaLnBrk="1" hangingPunct="1">
              <a:lnSpc>
                <a:spcPct val="80000"/>
              </a:lnSpc>
              <a:defRPr/>
            </a:pPr>
            <a:endParaRPr lang="en-US" altLang="en-US" sz="1800">
              <a:latin typeface="Times New Roman" panose="02020603050405020304" pitchFamily="18" charset="0"/>
            </a:endParaRPr>
          </a:p>
          <a:p>
            <a:pPr eaLnBrk="1" hangingPunct="1">
              <a:lnSpc>
                <a:spcPct val="80000"/>
              </a:lnSpc>
              <a:defRPr/>
            </a:pPr>
            <a:r>
              <a:rPr lang="en-US" altLang="en-US" sz="1800">
                <a:latin typeface="Times New Roman" panose="02020603050405020304" pitchFamily="18" charset="0"/>
              </a:rPr>
              <a:t>The groundwork of special relativity require an illusive contraction of space and the dilation of time</a:t>
            </a:r>
          </a:p>
          <a:p>
            <a:pPr eaLnBrk="1" hangingPunct="1">
              <a:lnSpc>
                <a:spcPct val="80000"/>
              </a:lnSpc>
              <a:defRPr/>
            </a:pPr>
            <a:endParaRPr lang="en-US" altLang="en-US" sz="1800">
              <a:latin typeface="Times New Roman" panose="02020603050405020304" pitchFamily="18" charset="0"/>
            </a:endParaRPr>
          </a:p>
          <a:p>
            <a:pPr eaLnBrk="1" hangingPunct="1">
              <a:lnSpc>
                <a:spcPct val="80000"/>
              </a:lnSpc>
              <a:defRPr/>
            </a:pPr>
            <a:r>
              <a:rPr lang="en-US" altLang="en-US" sz="1800">
                <a:latin typeface="Times New Roman" panose="02020603050405020304" pitchFamily="18" charset="0"/>
              </a:rPr>
              <a:t>The relativistic metric requires an ad hoc manipulation </a:t>
            </a:r>
            <a:r>
              <a:rPr lang="en-US" altLang="en-US" sz="1800">
                <a:latin typeface="Times New Roman" panose="02020603050405020304" pitchFamily="18" charset="0"/>
                <a:sym typeface="Symbol" panose="05050102010706020507" pitchFamily="18" charset="2"/>
              </a:rPr>
              <a:t>by means of the Lorentz transformation</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The contraction of space is an unphysical effect, it is just a mathematical need of a counterfeit metric</a:t>
            </a:r>
          </a:p>
          <a:p>
            <a:pPr eaLnBrk="1" hangingPunct="1">
              <a:lnSpc>
                <a:spcPct val="80000"/>
              </a:lnSpc>
              <a:defRPr/>
            </a:pPr>
            <a:endParaRPr lang="en-US" altLang="en-US" sz="1800">
              <a:latin typeface="Times New Roman" panose="02020603050405020304" pitchFamily="18" charset="0"/>
              <a:sym typeface="Symbol" panose="05050102010706020507" pitchFamily="18" charset="2"/>
            </a:endParaRPr>
          </a:p>
          <a:p>
            <a:pPr eaLnBrk="1" hangingPunct="1">
              <a:lnSpc>
                <a:spcPct val="80000"/>
              </a:lnSpc>
              <a:defRPr/>
            </a:pPr>
            <a:r>
              <a:rPr lang="en-US" altLang="en-US" sz="1800">
                <a:latin typeface="Times New Roman" panose="02020603050405020304" pitchFamily="18" charset="0"/>
                <a:sym typeface="Symbol" panose="05050102010706020507" pitchFamily="18" charset="2"/>
              </a:rPr>
              <a:t>Artificial metric</a:t>
            </a:r>
          </a:p>
        </p:txBody>
      </p:sp>
    </p:spTree>
  </p:cSld>
  <p:clrMapOvr>
    <a:masterClrMapping/>
  </p:clrMapOvr>
  <p:transition advClick="0" advTm="20000"/>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762" name="Rectangle 2">
            <a:extLst>
              <a:ext uri="{FF2B5EF4-FFF2-40B4-BE49-F238E27FC236}">
                <a16:creationId xmlns:a16="http://schemas.microsoft.com/office/drawing/2014/main" id="{2BAB547D-D231-4FDB-BA4D-0E531FF75469}"/>
              </a:ext>
            </a:extLst>
          </p:cNvPr>
          <p:cNvSpPr>
            <a:spLocks noGrp="1" noChangeArrowheads="1"/>
          </p:cNvSpPr>
          <p:nvPr>
            <p:ph type="title"/>
          </p:nvPr>
        </p:nvSpPr>
        <p:spPr>
          <a:xfrm>
            <a:off x="468313" y="0"/>
            <a:ext cx="8229600" cy="576263"/>
          </a:xfrm>
        </p:spPr>
        <p:txBody>
          <a:bodyPr/>
          <a:lstStyle/>
          <a:p>
            <a:pPr algn="ctr" eaLnBrk="1" hangingPunct="1">
              <a:defRPr/>
            </a:pPr>
            <a:r>
              <a:rPr lang="en-US" altLang="en-US" sz="2800"/>
              <a:t>Conclusion</a:t>
            </a:r>
          </a:p>
        </p:txBody>
      </p:sp>
      <p:sp>
        <p:nvSpPr>
          <p:cNvPr id="117763" name="Rectangle 3">
            <a:extLst>
              <a:ext uri="{FF2B5EF4-FFF2-40B4-BE49-F238E27FC236}">
                <a16:creationId xmlns:a16="http://schemas.microsoft.com/office/drawing/2014/main" id="{CCE16D52-5B4A-4CB2-B86C-C55766248C40}"/>
              </a:ext>
            </a:extLst>
          </p:cNvPr>
          <p:cNvSpPr>
            <a:spLocks noGrp="1" noChangeArrowheads="1"/>
          </p:cNvSpPr>
          <p:nvPr>
            <p:ph type="body" idx="1"/>
          </p:nvPr>
        </p:nvSpPr>
        <p:spPr>
          <a:xfrm>
            <a:off x="468313" y="836613"/>
            <a:ext cx="8353425" cy="6021387"/>
          </a:xfrm>
        </p:spPr>
        <p:txBody>
          <a:bodyPr/>
          <a:lstStyle/>
          <a:p>
            <a:pPr eaLnBrk="1" hangingPunct="1">
              <a:lnSpc>
                <a:spcPct val="80000"/>
              </a:lnSpc>
              <a:defRPr/>
            </a:pPr>
            <a:r>
              <a:rPr lang="en-GB" altLang="en-US" sz="1400">
                <a:solidFill>
                  <a:srgbClr val="FFFF00"/>
                </a:solidFill>
                <a:latin typeface="Arial" panose="020B0604020202020204" pitchFamily="34" charset="0"/>
              </a:rPr>
              <a:t>SRT invokes the contraction of space itself and the dilation of time</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Instead our approach relies on the wavelength and the period, avoiding the use of an arbitrary metric and its manipulation through the Lorentz transformation</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In fact, the Lorentz transformation derives from the Doppler effect and applies exclusively to </a:t>
            </a:r>
            <a:r>
              <a:rPr lang="es-ES" altLang="en-US" sz="1400">
                <a:solidFill>
                  <a:srgbClr val="FFFF00"/>
                </a:solidFill>
                <a:latin typeface="Arial" panose="020B0604020202020204" pitchFamily="34" charset="0"/>
                <a:sym typeface="Symbol" panose="05050102010706020507" pitchFamily="18" charset="2"/>
              </a:rPr>
              <a:t></a:t>
            </a:r>
            <a:r>
              <a:rPr lang="en-GB" altLang="en-US" sz="1400">
                <a:solidFill>
                  <a:srgbClr val="FFFF00"/>
                </a:solidFill>
                <a:latin typeface="Arial" panose="020B0604020202020204" pitchFamily="34" charset="0"/>
              </a:rPr>
              <a:t> and T, and not to space itself neither to time itself</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We take the contraction of space as a fictitious effect, and as an irrational concept. It is just a mathematical joker that is void of any physical reality, and derives from the use of an artificial metric, foreign to that used by the measuring system</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Inattention to the origin of the equivalency of inertial systems has promoted the absurd and irrational belief in space contraction induced by speed, which is as irrational as or even more than the old belief in geocentrism. It derives this time from a gauche direct mathematical reading of physical reality </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The scarcity of a critical search for the physical cause of the equivalency of inertial systems, in favour of the sole search for a mathematic solution, has led to conceptual aberrations. A workable mathematical formulation does not necessarily imply an accurate apprehension of the actual physical reality </a:t>
            </a:r>
          </a:p>
          <a:p>
            <a:pPr eaLnBrk="1" hangingPunct="1">
              <a:lnSpc>
                <a:spcPct val="80000"/>
              </a:lnSpc>
              <a:defRPr/>
            </a:pPr>
            <a:endParaRPr lang="en-GB" altLang="en-US" sz="1400">
              <a:solidFill>
                <a:srgbClr val="FFFF00"/>
              </a:solidFill>
              <a:latin typeface="Arial" panose="020B0604020202020204" pitchFamily="34" charset="0"/>
            </a:endParaRPr>
          </a:p>
          <a:p>
            <a:pPr eaLnBrk="1" hangingPunct="1">
              <a:lnSpc>
                <a:spcPct val="80000"/>
              </a:lnSpc>
              <a:defRPr/>
            </a:pPr>
            <a:r>
              <a:rPr lang="en-GB" altLang="en-US" sz="1400">
                <a:solidFill>
                  <a:srgbClr val="FFFF00"/>
                </a:solidFill>
                <a:latin typeface="Arial" panose="020B0604020202020204" pitchFamily="34" charset="0"/>
              </a:rPr>
              <a:t>The cause of the constancy of the speed of light stands in the inaptitude of inertial observers to detect their proper motion, so they end up inexorably getting the intrinsic speed of light, which is constant </a:t>
            </a:r>
          </a:p>
          <a:p>
            <a:pPr eaLnBrk="1" hangingPunct="1">
              <a:lnSpc>
                <a:spcPct val="80000"/>
              </a:lnSpc>
              <a:defRPr/>
            </a:pPr>
            <a:endParaRPr lang="es-ES" altLang="en-US" sz="1400">
              <a:solidFill>
                <a:srgbClr val="FFFF00"/>
              </a:solidFill>
              <a:latin typeface="Arial" panose="020B0604020202020204" pitchFamily="34" charset="0"/>
            </a:endParaRPr>
          </a:p>
          <a:p>
            <a:pPr eaLnBrk="1" hangingPunct="1">
              <a:lnSpc>
                <a:spcPct val="80000"/>
              </a:lnSpc>
              <a:defRPr/>
            </a:pPr>
            <a:r>
              <a:rPr lang="en-US" altLang="en-US" sz="1400">
                <a:solidFill>
                  <a:srgbClr val="FFFF00"/>
                </a:solidFill>
                <a:latin typeface="Arial" panose="020B0604020202020204" pitchFamily="34" charset="0"/>
              </a:rPr>
              <a:t>The major conceptual flaw of SRT arises from its assimilation of appearance to actual reality. Its inability to discern them has led to quite a few inner conceptual incoherencies and irrationalities, some of them pointed out as paradoxes</a:t>
            </a:r>
          </a:p>
        </p:txBody>
      </p:sp>
    </p:spTree>
  </p:cSld>
  <p:clrMapOvr>
    <a:masterClrMapping/>
  </p:clrMapOvr>
  <p:transition advClick="0" advTm="20000"/>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62" name="Rectangle 2">
            <a:extLst>
              <a:ext uri="{FF2B5EF4-FFF2-40B4-BE49-F238E27FC236}">
                <a16:creationId xmlns:a16="http://schemas.microsoft.com/office/drawing/2014/main" id="{B8703C7D-7DE4-44F6-8C90-AE324E48749A}"/>
              </a:ext>
            </a:extLst>
          </p:cNvPr>
          <p:cNvSpPr>
            <a:spLocks noGrp="1" noChangeArrowheads="1"/>
          </p:cNvSpPr>
          <p:nvPr>
            <p:ph type="title"/>
          </p:nvPr>
        </p:nvSpPr>
        <p:spPr/>
        <p:txBody>
          <a:bodyPr/>
          <a:lstStyle/>
          <a:p>
            <a:pPr algn="ctr" eaLnBrk="1" hangingPunct="1">
              <a:defRPr/>
            </a:pPr>
            <a:r>
              <a:rPr lang="en-US" altLang="en-US" sz="3200"/>
              <a:t>More information in the following links:</a:t>
            </a:r>
          </a:p>
        </p:txBody>
      </p:sp>
      <p:sp>
        <p:nvSpPr>
          <p:cNvPr id="143363" name="Rectangle 3">
            <a:extLst>
              <a:ext uri="{FF2B5EF4-FFF2-40B4-BE49-F238E27FC236}">
                <a16:creationId xmlns:a16="http://schemas.microsoft.com/office/drawing/2014/main" id="{404070D6-08B1-4BB5-BAA3-15797194A503}"/>
              </a:ext>
            </a:extLst>
          </p:cNvPr>
          <p:cNvSpPr>
            <a:spLocks noGrp="1" noChangeArrowheads="1"/>
          </p:cNvSpPr>
          <p:nvPr>
            <p:ph type="body" idx="1"/>
          </p:nvPr>
        </p:nvSpPr>
        <p:spPr/>
        <p:txBody>
          <a:bodyPr/>
          <a:lstStyle/>
          <a:p>
            <a:pPr eaLnBrk="1" hangingPunct="1">
              <a:lnSpc>
                <a:spcPct val="90000"/>
              </a:lnSpc>
              <a:defRPr/>
            </a:pPr>
            <a:r>
              <a:rPr lang="en-US" altLang="en-US" sz="2400"/>
              <a:t>(1) </a:t>
            </a:r>
            <a:r>
              <a:rPr lang="en-US" altLang="en-US" sz="2400">
                <a:latin typeface="Times New Roman" panose="02020603050405020304" pitchFamily="18" charset="0"/>
                <a:hlinkClick r:id="rId3"/>
              </a:rPr>
              <a:t>First and second order electromagnetic equivalency of inertial systems, based on the wavelength and the period as speed-dependant units of length and time</a:t>
            </a:r>
            <a:r>
              <a:rPr lang="en-US" altLang="en-US" sz="2400">
                <a:hlinkClick r:id="rId3"/>
              </a:rPr>
              <a:t> </a:t>
            </a:r>
            <a:endParaRPr lang="en-US" altLang="en-US" sz="2400"/>
          </a:p>
          <a:p>
            <a:pPr eaLnBrk="1" hangingPunct="1">
              <a:lnSpc>
                <a:spcPct val="90000"/>
              </a:lnSpc>
              <a:defRPr/>
            </a:pPr>
            <a:endParaRPr lang="en-US" altLang="en-US" sz="2400"/>
          </a:p>
          <a:p>
            <a:pPr eaLnBrk="1" hangingPunct="1">
              <a:lnSpc>
                <a:spcPct val="90000"/>
              </a:lnSpc>
              <a:defRPr/>
            </a:pPr>
            <a:r>
              <a:rPr lang="en-US" altLang="en-US" sz="2400"/>
              <a:t>(2) </a:t>
            </a:r>
            <a:r>
              <a:rPr lang="en-US" altLang="en-US" sz="2400">
                <a:latin typeface="Times New Roman" panose="02020603050405020304" pitchFamily="18" charset="0"/>
                <a:hlinkClick r:id="rId4"/>
              </a:rPr>
              <a:t>A causal approach to first-order optical equivalency of inertial systems, by means of a beam-pointing test-experiment based on speed-induced deflection of light</a:t>
            </a:r>
            <a:r>
              <a:rPr lang="es-ES" altLang="en-US" sz="2400">
                <a:hlinkClick r:id="rId4"/>
              </a:rPr>
              <a:t> </a:t>
            </a:r>
            <a:endParaRPr lang="en-US" altLang="en-US" sz="2400"/>
          </a:p>
          <a:p>
            <a:pPr eaLnBrk="1" hangingPunct="1">
              <a:lnSpc>
                <a:spcPct val="90000"/>
              </a:lnSpc>
              <a:defRPr/>
            </a:pPr>
            <a:endParaRPr lang="en-US" altLang="en-US" sz="2400"/>
          </a:p>
          <a:p>
            <a:pPr eaLnBrk="1" hangingPunct="1">
              <a:lnSpc>
                <a:spcPct val="90000"/>
              </a:lnSpc>
              <a:defRPr/>
            </a:pPr>
            <a:endParaRPr lang="en-US" altLang="en-US" sz="2400"/>
          </a:p>
          <a:p>
            <a:pPr eaLnBrk="1" hangingPunct="1">
              <a:lnSpc>
                <a:spcPct val="90000"/>
              </a:lnSpc>
              <a:defRPr/>
            </a:pPr>
            <a:r>
              <a:rPr lang="en-US" altLang="en-US" sz="2400"/>
              <a:t>(3) </a:t>
            </a:r>
            <a:r>
              <a:rPr lang="en-US" altLang="en-US" sz="2400">
                <a:latin typeface="Times New Roman" panose="02020603050405020304" pitchFamily="18" charset="0"/>
                <a:hlinkClick r:id="rId5"/>
              </a:rPr>
              <a:t>Homepage</a:t>
            </a:r>
            <a:endParaRPr lang="en-US" altLang="en-US" sz="2400">
              <a:latin typeface="Times New Roman" panose="02020603050405020304" pitchFamily="18" charset="0"/>
            </a:endParaRPr>
          </a:p>
          <a:p>
            <a:pPr eaLnBrk="1" hangingPunct="1">
              <a:lnSpc>
                <a:spcPct val="90000"/>
              </a:lnSpc>
              <a:defRPr/>
            </a:pPr>
            <a:endParaRPr lang="en-US" altLang="en-US" sz="2400">
              <a:latin typeface="Times New Roman" panose="02020603050405020304" pitchFamily="18" charset="0"/>
            </a:endParaRPr>
          </a:p>
        </p:txBody>
      </p:sp>
    </p:spTree>
  </p:cSld>
  <p:clrMapOvr>
    <a:masterClrMapping/>
  </p:clrMapOvr>
  <p:transition advClick="0" advTm="20000"/>
</p:sld>
</file>

<file path=ppt/theme/theme1.xml><?xml version="1.0" encoding="utf-8"?>
<a:theme xmlns:a="http://schemas.openxmlformats.org/drawingml/2006/main" name="Océano">
  <a:themeElements>
    <a:clrScheme name="Océano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fontScheme name="Océano">
      <a:majorFont>
        <a:latin typeface="Tahoma"/>
        <a:ea typeface=""/>
        <a:cs typeface=""/>
      </a:majorFont>
      <a:minorFont>
        <a:latin typeface="Tahom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raClrScheme>
      <a:clrScheme name="Océano 1">
        <a:dk1>
          <a:srgbClr val="010199"/>
        </a:dk1>
        <a:lt1>
          <a:srgbClr val="FFFFFF"/>
        </a:lt1>
        <a:dk2>
          <a:srgbClr val="000099"/>
        </a:dk2>
        <a:lt2>
          <a:srgbClr val="FFFFFF"/>
        </a:lt2>
        <a:accent1>
          <a:srgbClr val="33CCCC"/>
        </a:accent1>
        <a:accent2>
          <a:srgbClr val="00C600"/>
        </a:accent2>
        <a:accent3>
          <a:srgbClr val="AAAACA"/>
        </a:accent3>
        <a:accent4>
          <a:srgbClr val="DADADA"/>
        </a:accent4>
        <a:accent5>
          <a:srgbClr val="ADE2E2"/>
        </a:accent5>
        <a:accent6>
          <a:srgbClr val="00B300"/>
        </a:accent6>
        <a:hlink>
          <a:srgbClr val="FFCC00"/>
        </a:hlink>
        <a:folHlink>
          <a:srgbClr val="6699FF"/>
        </a:folHlink>
      </a:clrScheme>
      <a:clrMap bg1="dk2" tx1="lt1" bg2="dk1" tx2="lt2" accent1="accent1" accent2="accent2" accent3="accent3" accent4="accent4" accent5="accent5" accent6="accent6" hlink="hlink" folHlink="folHlink"/>
    </a:extraClrScheme>
    <a:extraClrScheme>
      <a:clrScheme name="Océano 2">
        <a:dk1>
          <a:srgbClr val="000066"/>
        </a:dk1>
        <a:lt1>
          <a:srgbClr val="FFFFFF"/>
        </a:lt1>
        <a:dk2>
          <a:srgbClr val="5D93FF"/>
        </a:dk2>
        <a:lt2>
          <a:srgbClr val="FFFFFF"/>
        </a:lt2>
        <a:accent1>
          <a:srgbClr val="6666FF"/>
        </a:accent1>
        <a:accent2>
          <a:srgbClr val="9999FF"/>
        </a:accent2>
        <a:accent3>
          <a:srgbClr val="B6C8FF"/>
        </a:accent3>
        <a:accent4>
          <a:srgbClr val="DADADA"/>
        </a:accent4>
        <a:accent5>
          <a:srgbClr val="B8B8FF"/>
        </a:accent5>
        <a:accent6>
          <a:srgbClr val="8A8AE7"/>
        </a:accent6>
        <a:hlink>
          <a:srgbClr val="FF3300"/>
        </a:hlink>
        <a:folHlink>
          <a:srgbClr val="FF9900"/>
        </a:folHlink>
      </a:clrScheme>
      <a:clrMap bg1="dk2" tx1="lt1" bg2="dk1" tx2="lt2" accent1="accent1" accent2="accent2" accent3="accent3" accent4="accent4" accent5="accent5" accent6="accent6" hlink="hlink" folHlink="folHlink"/>
    </a:extraClrScheme>
    <a:extraClrScheme>
      <a:clrScheme name="Océano 3">
        <a:dk1>
          <a:srgbClr val="000000"/>
        </a:dk1>
        <a:lt1>
          <a:srgbClr val="FFFFFF"/>
        </a:lt1>
        <a:dk2>
          <a:srgbClr val="572E88"/>
        </a:dk2>
        <a:lt2>
          <a:srgbClr val="FFFFFF"/>
        </a:lt2>
        <a:accent1>
          <a:srgbClr val="FF6600"/>
        </a:accent1>
        <a:accent2>
          <a:srgbClr val="FFCC00"/>
        </a:accent2>
        <a:accent3>
          <a:srgbClr val="B4ADC3"/>
        </a:accent3>
        <a:accent4>
          <a:srgbClr val="DADADA"/>
        </a:accent4>
        <a:accent5>
          <a:srgbClr val="FFB8AA"/>
        </a:accent5>
        <a:accent6>
          <a:srgbClr val="E7B900"/>
        </a:accent6>
        <a:hlink>
          <a:srgbClr val="33CCCC"/>
        </a:hlink>
        <a:folHlink>
          <a:srgbClr val="36CC64"/>
        </a:folHlink>
      </a:clrScheme>
      <a:clrMap bg1="dk2" tx1="lt1" bg2="dk1" tx2="lt2" accent1="accent1" accent2="accent2" accent3="accent3" accent4="accent4" accent5="accent5" accent6="accent6" hlink="hlink" folHlink="folHlink"/>
    </a:extraClrScheme>
    <a:extraClrScheme>
      <a:clrScheme name="Océano 4">
        <a:dk1>
          <a:srgbClr val="003366"/>
        </a:dk1>
        <a:lt1>
          <a:srgbClr val="FFFFFF"/>
        </a:lt1>
        <a:dk2>
          <a:srgbClr val="666699"/>
        </a:dk2>
        <a:lt2>
          <a:srgbClr val="FFFFFF"/>
        </a:lt2>
        <a:accent1>
          <a:srgbClr val="9966FF"/>
        </a:accent1>
        <a:accent2>
          <a:srgbClr val="00CC66"/>
        </a:accent2>
        <a:accent3>
          <a:srgbClr val="B8B8CA"/>
        </a:accent3>
        <a:accent4>
          <a:srgbClr val="DADADA"/>
        </a:accent4>
        <a:accent5>
          <a:srgbClr val="CAB8FF"/>
        </a:accent5>
        <a:accent6>
          <a:srgbClr val="00B95C"/>
        </a:accent6>
        <a:hlink>
          <a:srgbClr val="65C8FF"/>
        </a:hlink>
        <a:folHlink>
          <a:srgbClr val="FFCC99"/>
        </a:folHlink>
      </a:clrScheme>
      <a:clrMap bg1="dk2" tx1="lt1" bg2="dk1" tx2="lt2" accent1="accent1" accent2="accent2" accent3="accent3" accent4="accent4" accent5="accent5" accent6="accent6" hlink="hlink" folHlink="folHlink"/>
    </a:extraClrScheme>
    <a:extraClrScheme>
      <a:clrScheme name="Océano 5">
        <a:dk1>
          <a:srgbClr val="000000"/>
        </a:dk1>
        <a:lt1>
          <a:srgbClr val="FFFFFF"/>
        </a:lt1>
        <a:dk2>
          <a:srgbClr val="336600"/>
        </a:dk2>
        <a:lt2>
          <a:srgbClr val="FFFFFF"/>
        </a:lt2>
        <a:accent1>
          <a:srgbClr val="B7C533"/>
        </a:accent1>
        <a:accent2>
          <a:srgbClr val="CCCCFF"/>
        </a:accent2>
        <a:accent3>
          <a:srgbClr val="ADB8AA"/>
        </a:accent3>
        <a:accent4>
          <a:srgbClr val="DADADA"/>
        </a:accent4>
        <a:accent5>
          <a:srgbClr val="D8DFAD"/>
        </a:accent5>
        <a:accent6>
          <a:srgbClr val="B9B9E7"/>
        </a:accent6>
        <a:hlink>
          <a:srgbClr val="FFFFCC"/>
        </a:hlink>
        <a:folHlink>
          <a:srgbClr val="FF9900"/>
        </a:folHlink>
      </a:clrScheme>
      <a:clrMap bg1="dk2" tx1="lt1" bg2="dk1" tx2="lt2" accent1="accent1" accent2="accent2" accent3="accent3" accent4="accent4" accent5="accent5" accent6="accent6" hlink="hlink" folHlink="folHlink"/>
    </a:extraClrScheme>
    <a:extraClrScheme>
      <a:clrScheme name="Océano 6">
        <a:dk1>
          <a:srgbClr val="000000"/>
        </a:dk1>
        <a:lt1>
          <a:srgbClr val="FFFFFF"/>
        </a:lt1>
        <a:dk2>
          <a:srgbClr val="006B80"/>
        </a:dk2>
        <a:lt2>
          <a:srgbClr val="C1CB75"/>
        </a:lt2>
        <a:accent1>
          <a:srgbClr val="6F8406"/>
        </a:accent1>
        <a:accent2>
          <a:srgbClr val="D9E288"/>
        </a:accent2>
        <a:accent3>
          <a:srgbClr val="AABAC0"/>
        </a:accent3>
        <a:accent4>
          <a:srgbClr val="DADADA"/>
        </a:accent4>
        <a:accent5>
          <a:srgbClr val="BBC2AA"/>
        </a:accent5>
        <a:accent6>
          <a:srgbClr val="C4CD7B"/>
        </a:accent6>
        <a:hlink>
          <a:srgbClr val="00CC00"/>
        </a:hlink>
        <a:folHlink>
          <a:srgbClr val="C0FF73"/>
        </a:folHlink>
      </a:clrScheme>
      <a:clrMap bg1="dk2" tx1="lt1" bg2="dk1" tx2="lt2" accent1="accent1" accent2="accent2" accent3="accent3" accent4="accent4" accent5="accent5" accent6="accent6" hlink="hlink" folHlink="folHlink"/>
    </a:extraClrScheme>
    <a:extraClrScheme>
      <a:clrScheme name="Océano 7">
        <a:dk1>
          <a:srgbClr val="5F5F5F"/>
        </a:dk1>
        <a:lt1>
          <a:srgbClr val="FFFFFF"/>
        </a:lt1>
        <a:dk2>
          <a:srgbClr val="FF6600"/>
        </a:dk2>
        <a:lt2>
          <a:srgbClr val="FFFFFF"/>
        </a:lt2>
        <a:accent1>
          <a:srgbClr val="CC6600"/>
        </a:accent1>
        <a:accent2>
          <a:srgbClr val="FF6600"/>
        </a:accent2>
        <a:accent3>
          <a:srgbClr val="FFB8AA"/>
        </a:accent3>
        <a:accent4>
          <a:srgbClr val="DADADA"/>
        </a:accent4>
        <a:accent5>
          <a:srgbClr val="E2B8AA"/>
        </a:accent5>
        <a:accent6>
          <a:srgbClr val="E75C00"/>
        </a:accent6>
        <a:hlink>
          <a:srgbClr val="FFFF99"/>
        </a:hlink>
        <a:folHlink>
          <a:srgbClr val="FFCC99"/>
        </a:folHlink>
      </a:clrScheme>
      <a:clrMap bg1="dk2" tx1="lt1" bg2="dk1" tx2="lt2" accent1="accent1" accent2="accent2" accent3="accent3" accent4="accent4" accent5="accent5" accent6="accent6" hlink="hlink" folHlink="folHlink"/>
    </a:extraClrScheme>
    <a:extraClrScheme>
      <a:clrScheme name="Océano 8">
        <a:dk1>
          <a:srgbClr val="000000"/>
        </a:dk1>
        <a:lt1>
          <a:srgbClr val="FFFFFF"/>
        </a:lt1>
        <a:dk2>
          <a:srgbClr val="FFBA2F"/>
        </a:dk2>
        <a:lt2>
          <a:srgbClr val="A50021"/>
        </a:lt2>
        <a:accent1>
          <a:srgbClr val="FF6600"/>
        </a:accent1>
        <a:accent2>
          <a:srgbClr val="CC6600"/>
        </a:accent2>
        <a:accent3>
          <a:srgbClr val="FFD9AD"/>
        </a:accent3>
        <a:accent4>
          <a:srgbClr val="DADADA"/>
        </a:accent4>
        <a:accent5>
          <a:srgbClr val="FFB8AA"/>
        </a:accent5>
        <a:accent6>
          <a:srgbClr val="B95C00"/>
        </a:accent6>
        <a:hlink>
          <a:srgbClr val="663300"/>
        </a:hlink>
        <a:folHlink>
          <a:srgbClr val="CC9900"/>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Ocean</Template>
  <TotalTime>2510</TotalTime>
  <Words>1454</Words>
  <Application>Microsoft Office PowerPoint</Application>
  <PresentationFormat>Presentación en pantalla (4:3)</PresentationFormat>
  <Paragraphs>160</Paragraphs>
  <Slides>18</Slides>
  <Notes>18</Notes>
  <HiddenSlides>0</HiddenSlides>
  <MMClips>0</MMClips>
  <ScaleCrop>false</ScaleCrop>
  <HeadingPairs>
    <vt:vector size="6" baseType="variant">
      <vt:variant>
        <vt:lpstr>Fuentes usadas</vt:lpstr>
      </vt:variant>
      <vt:variant>
        <vt:i4>8</vt:i4>
      </vt:variant>
      <vt:variant>
        <vt:lpstr>Tema</vt:lpstr>
      </vt:variant>
      <vt:variant>
        <vt:i4>1</vt:i4>
      </vt:variant>
      <vt:variant>
        <vt:lpstr>Títulos de diapositiva</vt:lpstr>
      </vt:variant>
      <vt:variant>
        <vt:i4>18</vt:i4>
      </vt:variant>
    </vt:vector>
  </HeadingPairs>
  <TitlesOfParts>
    <vt:vector size="27" baseType="lpstr">
      <vt:lpstr>Times New Roman</vt:lpstr>
      <vt:lpstr>Arial</vt:lpstr>
      <vt:lpstr>Tahoma</vt:lpstr>
      <vt:lpstr>Wingdings</vt:lpstr>
      <vt:lpstr>Script MT Bold</vt:lpstr>
      <vt:lpstr>Math1</vt:lpstr>
      <vt:lpstr>Symbol</vt:lpstr>
      <vt:lpstr>Batang</vt:lpstr>
      <vt:lpstr>Océano</vt:lpstr>
      <vt:lpstr>CAUSE of the mechanical and electromagnetic equivalency of    inertial systems</vt:lpstr>
      <vt:lpstr>Beyond the phenomenology of special relativity</vt:lpstr>
      <vt:lpstr>First and second order equivalency of inertial systems</vt:lpstr>
      <vt:lpstr>First order equivalency of inertial systems    Invariance of the observed beam path </vt:lpstr>
      <vt:lpstr>Two different kinematic scenarios, with different relative speed. Still, in both cases on each inertial system the ball path appears identical</vt:lpstr>
      <vt:lpstr>Two other kinematic scenarios, in which the ball and the system move in opposite directions. On the inertial systems the ball path still appears identical</vt:lpstr>
      <vt:lpstr>Ball and system are moving in the same direction, with respective speed v1 and v2 Their relative speed is: δ1 = v1- v2</vt:lpstr>
      <vt:lpstr>Speed-induced deflection of the incident beam</vt:lpstr>
      <vt:lpstr>Beam deflection versus inertial system speed </vt:lpstr>
      <vt:lpstr>The beam deflection as an outcome of the momentum conservation</vt:lpstr>
      <vt:lpstr>Electromagnetic first order equivalency</vt:lpstr>
      <vt:lpstr>A few first deductions</vt:lpstr>
      <vt:lpstr>Presentación de PowerPoint</vt:lpstr>
      <vt:lpstr>Electromagnetic wave equivalency along the X axis</vt:lpstr>
      <vt:lpstr>Presentación de PowerPoint</vt:lpstr>
      <vt:lpstr>Comparison of the two approaches</vt:lpstr>
      <vt:lpstr>Conclusion</vt:lpstr>
      <vt:lpstr>More information in the following links:</vt:lpstr>
    </vt:vector>
  </TitlesOfParts>
  <Company>Dark</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dc:title>
  <dc:creator>Gisela</dc:creator>
  <cp:lastModifiedBy>Georges Sardin Charles</cp:lastModifiedBy>
  <cp:revision>152</cp:revision>
  <dcterms:created xsi:type="dcterms:W3CDTF">2006-09-27T18:03:09Z</dcterms:created>
  <dcterms:modified xsi:type="dcterms:W3CDTF">2020-04-04T07:51:33Z</dcterms:modified>
</cp:coreProperties>
</file>